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349" r:id="rId6"/>
    <p:sldId id="353" r:id="rId7"/>
    <p:sldId id="338" r:id="rId8"/>
    <p:sldId id="329" r:id="rId9"/>
    <p:sldId id="352" r:id="rId10"/>
    <p:sldId id="350" r:id="rId11"/>
    <p:sldId id="346" r:id="rId12"/>
    <p:sldId id="351" r:id="rId13"/>
    <p:sldId id="342" r:id="rId14"/>
    <p:sldId id="347" r:id="rId15"/>
    <p:sldId id="343" r:id="rId16"/>
    <p:sldId id="340" r:id="rId17"/>
  </p:sldIdLst>
  <p:sldSz cx="9144000" cy="6858000" type="screen4x3"/>
  <p:notesSz cx="6888163" cy="10018713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33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50A6A9-CC84-4B43-8425-5259C7B6944F}" v="67" dt="2023-10-02T06:44:45.876"/>
    <p1510:client id="{1FA034B9-6FD2-482A-AA4B-45A985F46BA2}" v="6" dt="2023-10-02T07:44:16.325"/>
    <p1510:client id="{5305BFDA-7585-410F-BD3F-9F94E4F14F79}" v="27" dt="2023-10-02T06:42:35.382"/>
    <p1510:client id="{5A042E72-B07A-4DA5-BEF5-DF92F1657391}" v="2" dt="2023-10-04T08:17:47.450"/>
    <p1510:client id="{5DD5F471-A045-4453-953C-45FEA995C93E}" v="103" dt="2023-10-02T13:26:35.065"/>
    <p1510:client id="{6FBD5106-E12C-40B1-BB24-BE7363A49004}" v="21" dt="2023-10-02T14:14:47.798"/>
    <p1510:client id="{9A5BA09D-847B-80F2-C219-472C28C31FE1}" v="24" dt="2023-09-29T08:52:40.966"/>
    <p1510:client id="{BD8862C0-3114-480D-B60C-A06AD27CBF70}" v="329" dt="2023-10-02T06:57:41.466"/>
    <p1510:client id="{CABF9C05-FB7E-4D55-B65D-B6BC83A1F902}" v="8" dt="2023-10-02T14:20:31.828"/>
    <p1510:client id="{D3F8AFE7-9F3C-4377-9100-C01803105622}" v="1" dt="2023-10-02T14:56:19.055"/>
    <p1510:client id="{D4514B1C-1508-42BF-A622-9D005EA7C63A}" v="266" dt="2023-10-03T07:51:19.926"/>
    <p1510:client id="{F9590985-ABEA-44AB-AA17-FBA23C07337E}" v="5" dt="2023-10-02T14:06:28.9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97" d="100"/>
          <a:sy n="97" d="100"/>
        </p:scale>
        <p:origin x="8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váček Tomáš" userId="S::tomas.novacek@kr-karlovarsky.cz::af0c4a39-83a0-4434-aa5e-f96e7a2e0d0e" providerId="AD" clId="Web-{0A50A6A9-CC84-4B43-8425-5259C7B6944F}"/>
    <pc:docChg chg="addSld modSld">
      <pc:chgData name="Nováček Tomáš" userId="S::tomas.novacek@kr-karlovarsky.cz::af0c4a39-83a0-4434-aa5e-f96e7a2e0d0e" providerId="AD" clId="Web-{0A50A6A9-CC84-4B43-8425-5259C7B6944F}" dt="2023-10-02T06:44:45.876" v="60"/>
      <pc:docMkLst>
        <pc:docMk/>
      </pc:docMkLst>
      <pc:sldChg chg="addSp delSp modSp">
        <pc:chgData name="Nováček Tomáš" userId="S::tomas.novacek@kr-karlovarsky.cz::af0c4a39-83a0-4434-aa5e-f96e7a2e0d0e" providerId="AD" clId="Web-{0A50A6A9-CC84-4B43-8425-5259C7B6944F}" dt="2023-10-02T06:44:45.876" v="60"/>
        <pc:sldMkLst>
          <pc:docMk/>
          <pc:sldMk cId="3393472139" sldId="349"/>
        </pc:sldMkLst>
        <pc:spChg chg="mod">
          <ac:chgData name="Nováček Tomáš" userId="S::tomas.novacek@kr-karlovarsky.cz::af0c4a39-83a0-4434-aa5e-f96e7a2e0d0e" providerId="AD" clId="Web-{0A50A6A9-CC84-4B43-8425-5259C7B6944F}" dt="2023-10-02T06:44:15.781" v="55" actId="20577"/>
          <ac:spMkLst>
            <pc:docMk/>
            <pc:sldMk cId="3393472139" sldId="349"/>
            <ac:spMk id="2" creationId="{00000000-0000-0000-0000-000000000000}"/>
          </ac:spMkLst>
        </pc:spChg>
        <pc:spChg chg="del mod">
          <ac:chgData name="Nováček Tomáš" userId="S::tomas.novacek@kr-karlovarsky.cz::af0c4a39-83a0-4434-aa5e-f96e7a2e0d0e" providerId="AD" clId="Web-{0A50A6A9-CC84-4B43-8425-5259C7B6944F}" dt="2023-10-02T06:44:36.188" v="59"/>
          <ac:spMkLst>
            <pc:docMk/>
            <pc:sldMk cId="3393472139" sldId="349"/>
            <ac:spMk id="6" creationId="{6D48031E-6C65-45DA-A2E7-F9C6FD7E81DA}"/>
          </ac:spMkLst>
        </pc:spChg>
        <pc:graphicFrameChg chg="del mod">
          <ac:chgData name="Nováček Tomáš" userId="S::tomas.novacek@kr-karlovarsky.cz::af0c4a39-83a0-4434-aa5e-f96e7a2e0d0e" providerId="AD" clId="Web-{0A50A6A9-CC84-4B43-8425-5259C7B6944F}" dt="2023-10-02T06:44:24.719" v="57"/>
          <ac:graphicFrameMkLst>
            <pc:docMk/>
            <pc:sldMk cId="3393472139" sldId="349"/>
            <ac:graphicFrameMk id="4" creationId="{08981925-1204-4059-B1D7-F1F5319D6B3C}"/>
          </ac:graphicFrameMkLst>
        </pc:graphicFrameChg>
        <pc:graphicFrameChg chg="add mod">
          <ac:chgData name="Nováček Tomáš" userId="S::tomas.novacek@kr-karlovarsky.cz::af0c4a39-83a0-4434-aa5e-f96e7a2e0d0e" providerId="AD" clId="Web-{0A50A6A9-CC84-4B43-8425-5259C7B6944F}" dt="2023-10-02T06:44:45.876" v="60"/>
          <ac:graphicFrameMkLst>
            <pc:docMk/>
            <pc:sldMk cId="3393472139" sldId="349"/>
            <ac:graphicFrameMk id="5" creationId="{A98535FB-67A4-6495-4A8D-2D1301CCEDB5}"/>
          </ac:graphicFrameMkLst>
        </pc:graphicFrameChg>
      </pc:sldChg>
      <pc:sldChg chg="add replId">
        <pc:chgData name="Nováček Tomáš" userId="S::tomas.novacek@kr-karlovarsky.cz::af0c4a39-83a0-4434-aa5e-f96e7a2e0d0e" providerId="AD" clId="Web-{0A50A6A9-CC84-4B43-8425-5259C7B6944F}" dt="2023-10-02T06:43:46.156" v="1"/>
        <pc:sldMkLst>
          <pc:docMk/>
          <pc:sldMk cId="106616142" sldId="353"/>
        </pc:sldMkLst>
      </pc:sldChg>
    </pc:docChg>
  </pc:docChgLst>
  <pc:docChgLst>
    <pc:chgData name="Nováček Tomáš" userId="S::tomas.novacek@kr-karlovarsky.cz::af0c4a39-83a0-4434-aa5e-f96e7a2e0d0e" providerId="AD" clId="Web-{D4514B1C-1508-42BF-A622-9D005EA7C63A}"/>
    <pc:docChg chg="modSld sldOrd">
      <pc:chgData name="Nováček Tomáš" userId="S::tomas.novacek@kr-karlovarsky.cz::af0c4a39-83a0-4434-aa5e-f96e7a2e0d0e" providerId="AD" clId="Web-{D4514B1C-1508-42BF-A622-9D005EA7C63A}" dt="2023-10-03T07:51:19.926" v="150"/>
      <pc:docMkLst>
        <pc:docMk/>
      </pc:docMkLst>
      <pc:sldChg chg="addSp modSp">
        <pc:chgData name="Nováček Tomáš" userId="S::tomas.novacek@kr-karlovarsky.cz::af0c4a39-83a0-4434-aa5e-f96e7a2e0d0e" providerId="AD" clId="Web-{D4514B1C-1508-42BF-A622-9D005EA7C63A}" dt="2023-10-03T07:50:07.110" v="148" actId="20577"/>
        <pc:sldMkLst>
          <pc:docMk/>
          <pc:sldMk cId="0" sldId="256"/>
        </pc:sldMkLst>
        <pc:spChg chg="mod">
          <ac:chgData name="Nováček Tomáš" userId="S::tomas.novacek@kr-karlovarsky.cz::af0c4a39-83a0-4434-aa5e-f96e7a2e0d0e" providerId="AD" clId="Web-{D4514B1C-1508-42BF-A622-9D005EA7C63A}" dt="2023-10-03T07:48:10.933" v="131" actId="20577"/>
          <ac:spMkLst>
            <pc:docMk/>
            <pc:sldMk cId="0" sldId="256"/>
            <ac:spMk id="2" creationId="{00000000-0000-0000-0000-000000000000}"/>
          </ac:spMkLst>
        </pc:spChg>
        <pc:spChg chg="add mod">
          <ac:chgData name="Nováček Tomáš" userId="S::tomas.novacek@kr-karlovarsky.cz::af0c4a39-83a0-4434-aa5e-f96e7a2e0d0e" providerId="AD" clId="Web-{D4514B1C-1508-42BF-A622-9D005EA7C63A}" dt="2023-10-03T07:50:07.110" v="148" actId="20577"/>
          <ac:spMkLst>
            <pc:docMk/>
            <pc:sldMk cId="0" sldId="256"/>
            <ac:spMk id="3" creationId="{CE422844-1E2D-A793-4072-6EA5A2F5DDCC}"/>
          </ac:spMkLst>
        </pc:spChg>
      </pc:sldChg>
      <pc:sldChg chg="ord">
        <pc:chgData name="Nováček Tomáš" userId="S::tomas.novacek@kr-karlovarsky.cz::af0c4a39-83a0-4434-aa5e-f96e7a2e0d0e" providerId="AD" clId="Web-{D4514B1C-1508-42BF-A622-9D005EA7C63A}" dt="2023-10-03T07:51:19.926" v="150"/>
        <pc:sldMkLst>
          <pc:docMk/>
          <pc:sldMk cId="3393472139" sldId="349"/>
        </pc:sldMkLst>
      </pc:sldChg>
      <pc:sldChg chg="modSp">
        <pc:chgData name="Nováček Tomáš" userId="S::tomas.novacek@kr-karlovarsky.cz::af0c4a39-83a0-4434-aa5e-f96e7a2e0d0e" providerId="AD" clId="Web-{D4514B1C-1508-42BF-A622-9D005EA7C63A}" dt="2023-10-03T07:06:30.338" v="20" actId="20577"/>
        <pc:sldMkLst>
          <pc:docMk/>
          <pc:sldMk cId="3139269353" sldId="350"/>
        </pc:sldMkLst>
        <pc:spChg chg="mod">
          <ac:chgData name="Nováček Tomáš" userId="S::tomas.novacek@kr-karlovarsky.cz::af0c4a39-83a0-4434-aa5e-f96e7a2e0d0e" providerId="AD" clId="Web-{D4514B1C-1508-42BF-A622-9D005EA7C63A}" dt="2023-10-03T07:06:30.338" v="20" actId="20577"/>
          <ac:spMkLst>
            <pc:docMk/>
            <pc:sldMk cId="3139269353" sldId="350"/>
            <ac:spMk id="8" creationId="{00000000-0000-0000-0000-000000000000}"/>
          </ac:spMkLst>
        </pc:spChg>
      </pc:sldChg>
      <pc:sldChg chg="modSp">
        <pc:chgData name="Nováček Tomáš" userId="S::tomas.novacek@kr-karlovarsky.cz::af0c4a39-83a0-4434-aa5e-f96e7a2e0d0e" providerId="AD" clId="Web-{D4514B1C-1508-42BF-A622-9D005EA7C63A}" dt="2023-10-03T07:08:52.723" v="34" actId="20577"/>
        <pc:sldMkLst>
          <pc:docMk/>
          <pc:sldMk cId="1345397003" sldId="351"/>
        </pc:sldMkLst>
        <pc:spChg chg="mod">
          <ac:chgData name="Nováček Tomáš" userId="S::tomas.novacek@kr-karlovarsky.cz::af0c4a39-83a0-4434-aa5e-f96e7a2e0d0e" providerId="AD" clId="Web-{D4514B1C-1508-42BF-A622-9D005EA7C63A}" dt="2023-10-03T07:08:52.723" v="34" actId="20577"/>
          <ac:spMkLst>
            <pc:docMk/>
            <pc:sldMk cId="1345397003" sldId="351"/>
            <ac:spMk id="8" creationId="{00000000-0000-0000-0000-000000000000}"/>
          </ac:spMkLst>
        </pc:spChg>
      </pc:sldChg>
      <pc:sldChg chg="addSp delSp modSp">
        <pc:chgData name="Nováček Tomáš" userId="S::tomas.novacek@kr-karlovarsky.cz::af0c4a39-83a0-4434-aa5e-f96e7a2e0d0e" providerId="AD" clId="Web-{D4514B1C-1508-42BF-A622-9D005EA7C63A}" dt="2023-10-03T07:02:36.836" v="9" actId="14100"/>
        <pc:sldMkLst>
          <pc:docMk/>
          <pc:sldMk cId="15807494" sldId="352"/>
        </pc:sldMkLst>
        <pc:picChg chg="add mod ord">
          <ac:chgData name="Nováček Tomáš" userId="S::tomas.novacek@kr-karlovarsky.cz::af0c4a39-83a0-4434-aa5e-f96e7a2e0d0e" providerId="AD" clId="Web-{D4514B1C-1508-42BF-A622-9D005EA7C63A}" dt="2023-10-03T07:02:36.836" v="9" actId="14100"/>
          <ac:picMkLst>
            <pc:docMk/>
            <pc:sldMk cId="15807494" sldId="352"/>
            <ac:picMk id="4" creationId="{B0C635FE-A76D-805F-0465-EE98F069F147}"/>
          </ac:picMkLst>
        </pc:picChg>
        <pc:picChg chg="del">
          <ac:chgData name="Nováček Tomáš" userId="S::tomas.novacek@kr-karlovarsky.cz::af0c4a39-83a0-4434-aa5e-f96e7a2e0d0e" providerId="AD" clId="Web-{D4514B1C-1508-42BF-A622-9D005EA7C63A}" dt="2023-10-03T07:00:52.282" v="0"/>
          <ac:picMkLst>
            <pc:docMk/>
            <pc:sldMk cId="15807494" sldId="352"/>
            <ac:picMk id="5" creationId="{27B34545-2198-4501-650C-C61E87B15F1E}"/>
          </ac:picMkLst>
        </pc:picChg>
      </pc:sldChg>
      <pc:sldChg chg="ord">
        <pc:chgData name="Nováček Tomáš" userId="S::tomas.novacek@kr-karlovarsky.cz::af0c4a39-83a0-4434-aa5e-f96e7a2e0d0e" providerId="AD" clId="Web-{D4514B1C-1508-42BF-A622-9D005EA7C63A}" dt="2023-10-03T07:51:00.737" v="149"/>
        <pc:sldMkLst>
          <pc:docMk/>
          <pc:sldMk cId="106616142" sldId="353"/>
        </pc:sldMkLst>
      </pc:sldChg>
    </pc:docChg>
  </pc:docChgLst>
  <pc:docChgLst>
    <pc:chgData name="Nováček Tomáš" userId="S::tomas.novacek@kr-karlovarsky.cz::af0c4a39-83a0-4434-aa5e-f96e7a2e0d0e" providerId="AD" clId="Web-{BD8862C0-3114-480D-B60C-A06AD27CBF70}"/>
    <pc:docChg chg="modSld">
      <pc:chgData name="Nováček Tomáš" userId="S::tomas.novacek@kr-karlovarsky.cz::af0c4a39-83a0-4434-aa5e-f96e7a2e0d0e" providerId="AD" clId="Web-{BD8862C0-3114-480D-B60C-A06AD27CBF70}" dt="2023-10-02T06:57:39.591" v="226" actId="20577"/>
      <pc:docMkLst>
        <pc:docMk/>
      </pc:docMkLst>
      <pc:sldChg chg="addSp delSp modSp">
        <pc:chgData name="Nováček Tomáš" userId="S::tomas.novacek@kr-karlovarsky.cz::af0c4a39-83a0-4434-aa5e-f96e7a2e0d0e" providerId="AD" clId="Web-{BD8862C0-3114-480D-B60C-A06AD27CBF70}" dt="2023-10-02T06:57:39.591" v="226" actId="20577"/>
        <pc:sldMkLst>
          <pc:docMk/>
          <pc:sldMk cId="3393472139" sldId="349"/>
        </pc:sldMkLst>
        <pc:spChg chg="add mod">
          <ac:chgData name="Nováček Tomáš" userId="S::tomas.novacek@kr-karlovarsky.cz::af0c4a39-83a0-4434-aa5e-f96e7a2e0d0e" providerId="AD" clId="Web-{BD8862C0-3114-480D-B60C-A06AD27CBF70}" dt="2023-10-02T06:57:39.591" v="226" actId="20577"/>
          <ac:spMkLst>
            <pc:docMk/>
            <pc:sldMk cId="3393472139" sldId="349"/>
            <ac:spMk id="6" creationId="{9B99FA8B-7DB2-B703-EF8F-26760E47D1C2}"/>
          </ac:spMkLst>
        </pc:spChg>
        <pc:graphicFrameChg chg="add mod modGraphic">
          <ac:chgData name="Nováček Tomáš" userId="S::tomas.novacek@kr-karlovarsky.cz::af0c4a39-83a0-4434-aa5e-f96e7a2e0d0e" providerId="AD" clId="Web-{BD8862C0-3114-480D-B60C-A06AD27CBF70}" dt="2023-10-02T06:56:04.619" v="182" actId="1076"/>
          <ac:graphicFrameMkLst>
            <pc:docMk/>
            <pc:sldMk cId="3393472139" sldId="349"/>
            <ac:graphicFrameMk id="4" creationId="{B1E2128C-C0CA-C673-4EDD-095669B90F71}"/>
          </ac:graphicFrameMkLst>
        </pc:graphicFrameChg>
        <pc:graphicFrameChg chg="del mod modGraphic">
          <ac:chgData name="Nováček Tomáš" userId="S::tomas.novacek@kr-karlovarsky.cz::af0c4a39-83a0-4434-aa5e-f96e7a2e0d0e" providerId="AD" clId="Web-{BD8862C0-3114-480D-B60C-A06AD27CBF70}" dt="2023-10-02T06:45:16.806" v="3"/>
          <ac:graphicFrameMkLst>
            <pc:docMk/>
            <pc:sldMk cId="3393472139" sldId="349"/>
            <ac:graphicFrameMk id="5" creationId="{A98535FB-67A4-6495-4A8D-2D1301CCEDB5}"/>
          </ac:graphicFrameMkLst>
        </pc:graphicFrameChg>
      </pc:sldChg>
    </pc:docChg>
  </pc:docChgLst>
  <pc:docChgLst>
    <pc:chgData name="Nováček Tomáš" userId="S::tomas.novacek@kr-karlovarsky.cz::af0c4a39-83a0-4434-aa5e-f96e7a2e0d0e" providerId="AD" clId="Web-{D3F8AFE7-9F3C-4377-9100-C01803105622}"/>
    <pc:docChg chg="modSld">
      <pc:chgData name="Nováček Tomáš" userId="S::tomas.novacek@kr-karlovarsky.cz::af0c4a39-83a0-4434-aa5e-f96e7a2e0d0e" providerId="AD" clId="Web-{D3F8AFE7-9F3C-4377-9100-C01803105622}" dt="2023-10-02T14:56:19.055" v="0"/>
      <pc:docMkLst>
        <pc:docMk/>
      </pc:docMkLst>
      <pc:sldChg chg="delSp">
        <pc:chgData name="Nováček Tomáš" userId="S::tomas.novacek@kr-karlovarsky.cz::af0c4a39-83a0-4434-aa5e-f96e7a2e0d0e" providerId="AD" clId="Web-{D3F8AFE7-9F3C-4377-9100-C01803105622}" dt="2023-10-02T14:56:19.055" v="0"/>
        <pc:sldMkLst>
          <pc:docMk/>
          <pc:sldMk cId="0" sldId="256"/>
        </pc:sldMkLst>
        <pc:picChg chg="del">
          <ac:chgData name="Nováček Tomáš" userId="S::tomas.novacek@kr-karlovarsky.cz::af0c4a39-83a0-4434-aa5e-f96e7a2e0d0e" providerId="AD" clId="Web-{D3F8AFE7-9F3C-4377-9100-C01803105622}" dt="2023-10-02T14:56:19.055" v="0"/>
          <ac:picMkLst>
            <pc:docMk/>
            <pc:sldMk cId="0" sldId="256"/>
            <ac:picMk id="3" creationId="{48279494-918D-EFFF-C8C4-FD56DEA17E59}"/>
          </ac:picMkLst>
        </pc:picChg>
      </pc:sldChg>
    </pc:docChg>
  </pc:docChgLst>
  <pc:docChgLst>
    <pc:chgData name="Nováček Tomáš" userId="S::tomas.novacek@kr-karlovarsky.cz::af0c4a39-83a0-4434-aa5e-f96e7a2e0d0e" providerId="AD" clId="Web-{6FBD5106-E12C-40B1-BB24-BE7363A49004}"/>
    <pc:docChg chg="modSld">
      <pc:chgData name="Nováček Tomáš" userId="S::tomas.novacek@kr-karlovarsky.cz::af0c4a39-83a0-4434-aa5e-f96e7a2e0d0e" providerId="AD" clId="Web-{6FBD5106-E12C-40B1-BB24-BE7363A49004}" dt="2023-10-02T14:14:47.798" v="17" actId="14100"/>
      <pc:docMkLst>
        <pc:docMk/>
      </pc:docMkLst>
      <pc:sldChg chg="addSp delSp modSp">
        <pc:chgData name="Nováček Tomáš" userId="S::tomas.novacek@kr-karlovarsky.cz::af0c4a39-83a0-4434-aa5e-f96e7a2e0d0e" providerId="AD" clId="Web-{6FBD5106-E12C-40B1-BB24-BE7363A49004}" dt="2023-10-02T14:14:47.798" v="17" actId="14100"/>
        <pc:sldMkLst>
          <pc:docMk/>
          <pc:sldMk cId="0" sldId="256"/>
        </pc:sldMkLst>
        <pc:picChg chg="add del mod">
          <ac:chgData name="Nováček Tomáš" userId="S::tomas.novacek@kr-karlovarsky.cz::af0c4a39-83a0-4434-aa5e-f96e7a2e0d0e" providerId="AD" clId="Web-{6FBD5106-E12C-40B1-BB24-BE7363A49004}" dt="2023-10-02T14:12:01.341" v="7"/>
          <ac:picMkLst>
            <pc:docMk/>
            <pc:sldMk cId="0" sldId="256"/>
            <ac:picMk id="3" creationId="{7DD2703F-3F48-2FC2-D42F-B487B4CFA507}"/>
          </ac:picMkLst>
        </pc:picChg>
        <pc:picChg chg="add del mod">
          <ac:chgData name="Nováček Tomáš" userId="S::tomas.novacek@kr-karlovarsky.cz::af0c4a39-83a0-4434-aa5e-f96e7a2e0d0e" providerId="AD" clId="Web-{6FBD5106-E12C-40B1-BB24-BE7363A49004}" dt="2023-10-02T14:13:51.437" v="11"/>
          <ac:picMkLst>
            <pc:docMk/>
            <pc:sldMk cId="0" sldId="256"/>
            <ac:picMk id="4" creationId="{4F5FB7B0-D21F-7108-5D44-08213BA79039}"/>
          </ac:picMkLst>
        </pc:picChg>
        <pc:picChg chg="add mod">
          <ac:chgData name="Nováček Tomáš" userId="S::tomas.novacek@kr-karlovarsky.cz::af0c4a39-83a0-4434-aa5e-f96e7a2e0d0e" providerId="AD" clId="Web-{6FBD5106-E12C-40B1-BB24-BE7363A49004}" dt="2023-10-02T14:14:47.798" v="17" actId="14100"/>
          <ac:picMkLst>
            <pc:docMk/>
            <pc:sldMk cId="0" sldId="256"/>
            <ac:picMk id="5" creationId="{57614DAD-D44E-7F94-3212-5FF605F525CA}"/>
          </ac:picMkLst>
        </pc:picChg>
      </pc:sldChg>
    </pc:docChg>
  </pc:docChgLst>
  <pc:docChgLst>
    <pc:chgData clId="Web-{CABF9C05-FB7E-4D55-B65D-B6BC83A1F902}"/>
    <pc:docChg chg="modSld">
      <pc:chgData name="" userId="" providerId="" clId="Web-{CABF9C05-FB7E-4D55-B65D-B6BC83A1F902}" dt="2023-10-02T14:19:41.733" v="0"/>
      <pc:docMkLst>
        <pc:docMk/>
      </pc:docMkLst>
      <pc:sldChg chg="delSp">
        <pc:chgData name="" userId="" providerId="" clId="Web-{CABF9C05-FB7E-4D55-B65D-B6BC83A1F902}" dt="2023-10-02T14:19:41.733" v="0"/>
        <pc:sldMkLst>
          <pc:docMk/>
          <pc:sldMk cId="0" sldId="256"/>
        </pc:sldMkLst>
        <pc:picChg chg="del">
          <ac:chgData name="" userId="" providerId="" clId="Web-{CABF9C05-FB7E-4D55-B65D-B6BC83A1F902}" dt="2023-10-02T14:19:41.733" v="0"/>
          <ac:picMkLst>
            <pc:docMk/>
            <pc:sldMk cId="0" sldId="256"/>
            <ac:picMk id="5" creationId="{57614DAD-D44E-7F94-3212-5FF605F525CA}"/>
          </ac:picMkLst>
        </pc:picChg>
      </pc:sldChg>
    </pc:docChg>
  </pc:docChgLst>
  <pc:docChgLst>
    <pc:chgData name="Nováček Tomáš" userId="S::tomas.novacek@kr-karlovarsky.cz::af0c4a39-83a0-4434-aa5e-f96e7a2e0d0e" providerId="AD" clId="Web-{5305BFDA-7585-410F-BD3F-9F94E4F14F79}"/>
    <pc:docChg chg="modSld">
      <pc:chgData name="Nováček Tomáš" userId="S::tomas.novacek@kr-karlovarsky.cz::af0c4a39-83a0-4434-aa5e-f96e7a2e0d0e" providerId="AD" clId="Web-{5305BFDA-7585-410F-BD3F-9F94E4F14F79}" dt="2023-10-02T06:42:35.116" v="12" actId="20577"/>
      <pc:docMkLst>
        <pc:docMk/>
      </pc:docMkLst>
      <pc:sldChg chg="modSp">
        <pc:chgData name="Nováček Tomáš" userId="S::tomas.novacek@kr-karlovarsky.cz::af0c4a39-83a0-4434-aa5e-f96e7a2e0d0e" providerId="AD" clId="Web-{5305BFDA-7585-410F-BD3F-9F94E4F14F79}" dt="2023-10-02T06:42:35.116" v="12" actId="20577"/>
        <pc:sldMkLst>
          <pc:docMk/>
          <pc:sldMk cId="797406631" sldId="340"/>
        </pc:sldMkLst>
        <pc:spChg chg="mod">
          <ac:chgData name="Nováček Tomáš" userId="S::tomas.novacek@kr-karlovarsky.cz::af0c4a39-83a0-4434-aa5e-f96e7a2e0d0e" providerId="AD" clId="Web-{5305BFDA-7585-410F-BD3F-9F94E4F14F79}" dt="2023-10-02T06:42:35.116" v="12" actId="20577"/>
          <ac:spMkLst>
            <pc:docMk/>
            <pc:sldMk cId="797406631" sldId="340"/>
            <ac:spMk id="2" creationId="{00000000-0000-0000-0000-000000000000}"/>
          </ac:spMkLst>
        </pc:spChg>
      </pc:sldChg>
    </pc:docChg>
  </pc:docChgLst>
  <pc:docChgLst>
    <pc:chgData name="Nováček Tomáš" userId="S::tomas.novacek@kr-karlovarsky.cz::af0c4a39-83a0-4434-aa5e-f96e7a2e0d0e" providerId="AD" clId="Web-{CABF9C05-FB7E-4D55-B65D-B6BC83A1F902}"/>
    <pc:docChg chg="modSld">
      <pc:chgData name="Nováček Tomáš" userId="S::tomas.novacek@kr-karlovarsky.cz::af0c4a39-83a0-4434-aa5e-f96e7a2e0d0e" providerId="AD" clId="Web-{CABF9C05-FB7E-4D55-B65D-B6BC83A1F902}" dt="2023-10-02T14:20:31.828" v="5" actId="14100"/>
      <pc:docMkLst>
        <pc:docMk/>
      </pc:docMkLst>
      <pc:sldChg chg="addSp modSp">
        <pc:chgData name="Nováček Tomáš" userId="S::tomas.novacek@kr-karlovarsky.cz::af0c4a39-83a0-4434-aa5e-f96e7a2e0d0e" providerId="AD" clId="Web-{CABF9C05-FB7E-4D55-B65D-B6BC83A1F902}" dt="2023-10-02T14:20:31.828" v="5" actId="14100"/>
        <pc:sldMkLst>
          <pc:docMk/>
          <pc:sldMk cId="0" sldId="256"/>
        </pc:sldMkLst>
        <pc:picChg chg="add mod">
          <ac:chgData name="Nováček Tomáš" userId="S::tomas.novacek@kr-karlovarsky.cz::af0c4a39-83a0-4434-aa5e-f96e7a2e0d0e" providerId="AD" clId="Web-{CABF9C05-FB7E-4D55-B65D-B6BC83A1F902}" dt="2023-10-02T14:20:31.828" v="5" actId="14100"/>
          <ac:picMkLst>
            <pc:docMk/>
            <pc:sldMk cId="0" sldId="256"/>
            <ac:picMk id="3" creationId="{48279494-918D-EFFF-C8C4-FD56DEA17E59}"/>
          </ac:picMkLst>
        </pc:picChg>
      </pc:sldChg>
    </pc:docChg>
  </pc:docChgLst>
  <pc:docChgLst>
    <pc:chgData name="Nováček Tomáš" userId="S::tomas.novacek@kr-karlovarsky.cz::af0c4a39-83a0-4434-aa5e-f96e7a2e0d0e" providerId="AD" clId="Web-{9A5BA09D-847B-80F2-C219-472C28C31FE1}"/>
    <pc:docChg chg="modSld">
      <pc:chgData name="Nováček Tomáš" userId="S::tomas.novacek@kr-karlovarsky.cz::af0c4a39-83a0-4434-aa5e-f96e7a2e0d0e" providerId="AD" clId="Web-{9A5BA09D-847B-80F2-C219-472C28C31FE1}" dt="2023-09-29T08:52:40.966" v="14" actId="1076"/>
      <pc:docMkLst>
        <pc:docMk/>
      </pc:docMkLst>
      <pc:sldChg chg="addSp modSp">
        <pc:chgData name="Nováček Tomáš" userId="S::tomas.novacek@kr-karlovarsky.cz::af0c4a39-83a0-4434-aa5e-f96e7a2e0d0e" providerId="AD" clId="Web-{9A5BA09D-847B-80F2-C219-472C28C31FE1}" dt="2023-09-29T08:52:40.966" v="14" actId="1076"/>
        <pc:sldMkLst>
          <pc:docMk/>
          <pc:sldMk cId="946197358" sldId="329"/>
        </pc:sldMkLst>
        <pc:spChg chg="add mod">
          <ac:chgData name="Nováček Tomáš" userId="S::tomas.novacek@kr-karlovarsky.cz::af0c4a39-83a0-4434-aa5e-f96e7a2e0d0e" providerId="AD" clId="Web-{9A5BA09D-847B-80F2-C219-472C28C31FE1}" dt="2023-09-29T08:52:16.028" v="7" actId="1076"/>
          <ac:spMkLst>
            <pc:docMk/>
            <pc:sldMk cId="946197358" sldId="329"/>
            <ac:spMk id="3" creationId="{F0FB3652-F34D-F110-495D-C4B5EE85BAC0}"/>
          </ac:spMkLst>
        </pc:spChg>
        <pc:spChg chg="add mod">
          <ac:chgData name="Nováček Tomáš" userId="S::tomas.novacek@kr-karlovarsky.cz::af0c4a39-83a0-4434-aa5e-f96e7a2e0d0e" providerId="AD" clId="Web-{9A5BA09D-847B-80F2-C219-472C28C31FE1}" dt="2023-09-29T08:52:40.966" v="14" actId="1076"/>
          <ac:spMkLst>
            <pc:docMk/>
            <pc:sldMk cId="946197358" sldId="329"/>
            <ac:spMk id="4" creationId="{DCEA3E3E-B66D-0177-9BB6-E78CCCF37D9E}"/>
          </ac:spMkLst>
        </pc:spChg>
      </pc:sldChg>
    </pc:docChg>
  </pc:docChgLst>
  <pc:docChgLst>
    <pc:chgData name="Hytychová Martina" userId="S::martina.hytychova@kr-karlovarsky.cz::761f140f-a1e2-4231-b94d-d7849b3ed8bf" providerId="AD" clId="Web-{5A042E72-B07A-4DA5-BEF5-DF92F1657391}"/>
    <pc:docChg chg="sldOrd">
      <pc:chgData name="Hytychová Martina" userId="S::martina.hytychova@kr-karlovarsky.cz::761f140f-a1e2-4231-b94d-d7849b3ed8bf" providerId="AD" clId="Web-{5A042E72-B07A-4DA5-BEF5-DF92F1657391}" dt="2023-10-04T08:17:47.450" v="1"/>
      <pc:docMkLst>
        <pc:docMk/>
      </pc:docMkLst>
      <pc:sldChg chg="ord">
        <pc:chgData name="Hytychová Martina" userId="S::martina.hytychova@kr-karlovarsky.cz::761f140f-a1e2-4231-b94d-d7849b3ed8bf" providerId="AD" clId="Web-{5A042E72-B07A-4DA5-BEF5-DF92F1657391}" dt="2023-10-04T08:17:47.450" v="1"/>
        <pc:sldMkLst>
          <pc:docMk/>
          <pc:sldMk cId="0" sldId="256"/>
        </pc:sldMkLst>
      </pc:sldChg>
      <pc:sldChg chg="ord">
        <pc:chgData name="Hytychová Martina" userId="S::martina.hytychova@kr-karlovarsky.cz::761f140f-a1e2-4231-b94d-d7849b3ed8bf" providerId="AD" clId="Web-{5A042E72-B07A-4DA5-BEF5-DF92F1657391}" dt="2023-10-04T08:17:45.357" v="0"/>
        <pc:sldMkLst>
          <pc:docMk/>
          <pc:sldMk cId="15807494" sldId="352"/>
        </pc:sldMkLst>
      </pc:sldChg>
    </pc:docChg>
  </pc:docChgLst>
  <pc:docChgLst>
    <pc:chgData name="Nováček Tomáš" userId="S::tomas.novacek@kr-karlovarsky.cz::af0c4a39-83a0-4434-aa5e-f96e7a2e0d0e" providerId="AD" clId="Web-{1FA034B9-6FD2-482A-AA4B-45A985F46BA2}"/>
    <pc:docChg chg="modSld">
      <pc:chgData name="Nováček Tomáš" userId="S::tomas.novacek@kr-karlovarsky.cz::af0c4a39-83a0-4434-aa5e-f96e7a2e0d0e" providerId="AD" clId="Web-{1FA034B9-6FD2-482A-AA4B-45A985F46BA2}" dt="2023-10-02T07:44:16.325" v="5"/>
      <pc:docMkLst>
        <pc:docMk/>
      </pc:docMkLst>
      <pc:sldChg chg="addSp delSp modSp">
        <pc:chgData name="Nováček Tomáš" userId="S::tomas.novacek@kr-karlovarsky.cz::af0c4a39-83a0-4434-aa5e-f96e7a2e0d0e" providerId="AD" clId="Web-{1FA034B9-6FD2-482A-AA4B-45A985F46BA2}" dt="2023-10-02T07:44:16.325" v="5"/>
        <pc:sldMkLst>
          <pc:docMk/>
          <pc:sldMk cId="15807494" sldId="352"/>
        </pc:sldMkLst>
        <pc:spChg chg="add">
          <ac:chgData name="Nováček Tomáš" userId="S::tomas.novacek@kr-karlovarsky.cz::af0c4a39-83a0-4434-aa5e-f96e7a2e0d0e" providerId="AD" clId="Web-{1FA034B9-6FD2-482A-AA4B-45A985F46BA2}" dt="2023-10-02T07:32:23.834" v="0"/>
          <ac:spMkLst>
            <pc:docMk/>
            <pc:sldMk cId="15807494" sldId="352"/>
            <ac:spMk id="3" creationId="{F1DFD6DF-D955-0A65-B9C5-BB50F2A08DC7}"/>
          </ac:spMkLst>
        </pc:spChg>
        <pc:picChg chg="add del mod">
          <ac:chgData name="Nováček Tomáš" userId="S::tomas.novacek@kr-karlovarsky.cz::af0c4a39-83a0-4434-aa5e-f96e7a2e0d0e" providerId="AD" clId="Web-{1FA034B9-6FD2-482A-AA4B-45A985F46BA2}" dt="2023-10-02T07:44:16.325" v="5"/>
          <ac:picMkLst>
            <pc:docMk/>
            <pc:sldMk cId="15807494" sldId="352"/>
            <ac:picMk id="4" creationId="{0DA08019-C5CE-91AF-9C1D-DF9246900241}"/>
          </ac:picMkLst>
        </pc:picChg>
      </pc:sldChg>
    </pc:docChg>
  </pc:docChgLst>
  <pc:docChgLst>
    <pc:chgData name="Nováček Tomáš" userId="S::tomas.novacek@kr-karlovarsky.cz::af0c4a39-83a0-4434-aa5e-f96e7a2e0d0e" providerId="AD" clId="Web-{F9590985-ABEA-44AB-AA17-FBA23C07337E}"/>
    <pc:docChg chg="modSld">
      <pc:chgData name="Nováček Tomáš" userId="S::tomas.novacek@kr-karlovarsky.cz::af0c4a39-83a0-4434-aa5e-f96e7a2e0d0e" providerId="AD" clId="Web-{F9590985-ABEA-44AB-AA17-FBA23C07337E}" dt="2023-10-02T14:06:28.904" v="3"/>
      <pc:docMkLst>
        <pc:docMk/>
      </pc:docMkLst>
      <pc:sldChg chg="addSp delSp modSp">
        <pc:chgData name="Nováček Tomáš" userId="S::tomas.novacek@kr-karlovarsky.cz::af0c4a39-83a0-4434-aa5e-f96e7a2e0d0e" providerId="AD" clId="Web-{F9590985-ABEA-44AB-AA17-FBA23C07337E}" dt="2023-10-02T14:06:28.904" v="3"/>
        <pc:sldMkLst>
          <pc:docMk/>
          <pc:sldMk cId="0" sldId="256"/>
        </pc:sldMkLst>
        <pc:picChg chg="add del mod">
          <ac:chgData name="Nováček Tomáš" userId="S::tomas.novacek@kr-karlovarsky.cz::af0c4a39-83a0-4434-aa5e-f96e7a2e0d0e" providerId="AD" clId="Web-{F9590985-ABEA-44AB-AA17-FBA23C07337E}" dt="2023-10-02T14:06:28.904" v="3"/>
          <ac:picMkLst>
            <pc:docMk/>
            <pc:sldMk cId="0" sldId="256"/>
            <ac:picMk id="3" creationId="{E7F01374-42D1-407D-9DAF-725FE5466A5B}"/>
          </ac:picMkLst>
        </pc:picChg>
        <pc:picChg chg="del">
          <ac:chgData name="Nováček Tomáš" userId="S::tomas.novacek@kr-karlovarsky.cz::af0c4a39-83a0-4434-aa5e-f96e7a2e0d0e" providerId="AD" clId="Web-{F9590985-ABEA-44AB-AA17-FBA23C07337E}" dt="2023-10-02T14:05:05.713" v="0"/>
          <ac:picMkLst>
            <pc:docMk/>
            <pc:sldMk cId="0" sldId="256"/>
            <ac:picMk id="5" creationId="{DCC05937-220E-410E-B6E4-9B104337CEB5}"/>
          </ac:picMkLst>
        </pc:picChg>
      </pc:sldChg>
    </pc:docChg>
  </pc:docChgLst>
  <pc:docChgLst>
    <pc:chgData name="Nováček Tomáš" userId="S::tomas.novacek@kr-karlovarsky.cz::af0c4a39-83a0-4434-aa5e-f96e7a2e0d0e" providerId="AD" clId="Web-{5DD5F471-A045-4453-953C-45FEA995C93E}"/>
    <pc:docChg chg="modSld sldOrd">
      <pc:chgData name="Nováček Tomáš" userId="S::tomas.novacek@kr-karlovarsky.cz::af0c4a39-83a0-4434-aa5e-f96e7a2e0d0e" providerId="AD" clId="Web-{5DD5F471-A045-4453-953C-45FEA995C93E}" dt="2023-10-02T13:26:35.049" v="61" actId="20577"/>
      <pc:docMkLst>
        <pc:docMk/>
      </pc:docMkLst>
      <pc:sldChg chg="modSp">
        <pc:chgData name="Nováček Tomáš" userId="S::tomas.novacek@kr-karlovarsky.cz::af0c4a39-83a0-4434-aa5e-f96e7a2e0d0e" providerId="AD" clId="Web-{5DD5F471-A045-4453-953C-45FEA995C93E}" dt="2023-10-02T13:24:03.480" v="45" actId="1076"/>
        <pc:sldMkLst>
          <pc:docMk/>
          <pc:sldMk cId="946197358" sldId="329"/>
        </pc:sldMkLst>
        <pc:spChg chg="mod">
          <ac:chgData name="Nováček Tomáš" userId="S::tomas.novacek@kr-karlovarsky.cz::af0c4a39-83a0-4434-aa5e-f96e7a2e0d0e" providerId="AD" clId="Web-{5DD5F471-A045-4453-953C-45FEA995C93E}" dt="2023-10-02T13:23:56.839" v="44" actId="1076"/>
          <ac:spMkLst>
            <pc:docMk/>
            <pc:sldMk cId="946197358" sldId="329"/>
            <ac:spMk id="3" creationId="{F0FB3652-F34D-F110-495D-C4B5EE85BAC0}"/>
          </ac:spMkLst>
        </pc:spChg>
        <pc:spChg chg="mod">
          <ac:chgData name="Nováček Tomáš" userId="S::tomas.novacek@kr-karlovarsky.cz::af0c4a39-83a0-4434-aa5e-f96e7a2e0d0e" providerId="AD" clId="Web-{5DD5F471-A045-4453-953C-45FEA995C93E}" dt="2023-10-02T13:24:03.480" v="45" actId="1076"/>
          <ac:spMkLst>
            <pc:docMk/>
            <pc:sldMk cId="946197358" sldId="329"/>
            <ac:spMk id="4" creationId="{DCEA3E3E-B66D-0177-9BB6-E78CCCF37D9E}"/>
          </ac:spMkLst>
        </pc:spChg>
      </pc:sldChg>
      <pc:sldChg chg="modSp">
        <pc:chgData name="Nováček Tomáš" userId="S::tomas.novacek@kr-karlovarsky.cz::af0c4a39-83a0-4434-aa5e-f96e7a2e0d0e" providerId="AD" clId="Web-{5DD5F471-A045-4453-953C-45FEA995C93E}" dt="2023-10-02T13:26:35.049" v="61" actId="20577"/>
        <pc:sldMkLst>
          <pc:docMk/>
          <pc:sldMk cId="797406631" sldId="340"/>
        </pc:sldMkLst>
        <pc:spChg chg="mod">
          <ac:chgData name="Nováček Tomáš" userId="S::tomas.novacek@kr-karlovarsky.cz::af0c4a39-83a0-4434-aa5e-f96e7a2e0d0e" providerId="AD" clId="Web-{5DD5F471-A045-4453-953C-45FEA995C93E}" dt="2023-10-02T13:26:35.049" v="61" actId="20577"/>
          <ac:spMkLst>
            <pc:docMk/>
            <pc:sldMk cId="797406631" sldId="340"/>
            <ac:spMk id="2" creationId="{00000000-0000-0000-0000-000000000000}"/>
          </ac:spMkLst>
        </pc:spChg>
      </pc:sldChg>
      <pc:sldChg chg="modSp ord">
        <pc:chgData name="Nováček Tomáš" userId="S::tomas.novacek@kr-karlovarsky.cz::af0c4a39-83a0-4434-aa5e-f96e7a2e0d0e" providerId="AD" clId="Web-{5DD5F471-A045-4453-953C-45FEA995C93E}" dt="2023-10-02T13:20:42.144" v="33" actId="20577"/>
        <pc:sldMkLst>
          <pc:docMk/>
          <pc:sldMk cId="3393472139" sldId="349"/>
        </pc:sldMkLst>
        <pc:spChg chg="mod">
          <ac:chgData name="Nováček Tomáš" userId="S::tomas.novacek@kr-karlovarsky.cz::af0c4a39-83a0-4434-aa5e-f96e7a2e0d0e" providerId="AD" clId="Web-{5DD5F471-A045-4453-953C-45FEA995C93E}" dt="2023-10-02T13:20:42.144" v="33" actId="20577"/>
          <ac:spMkLst>
            <pc:docMk/>
            <pc:sldMk cId="3393472139" sldId="349"/>
            <ac:spMk id="6" creationId="{9B99FA8B-7DB2-B703-EF8F-26760E47D1C2}"/>
          </ac:spMkLst>
        </pc:spChg>
      </pc:sldChg>
      <pc:sldChg chg="modSp">
        <pc:chgData name="Nováček Tomáš" userId="S::tomas.novacek@kr-karlovarsky.cz::af0c4a39-83a0-4434-aa5e-f96e7a2e0d0e" providerId="AD" clId="Web-{5DD5F471-A045-4453-953C-45FEA995C93E}" dt="2023-10-02T13:25:44.938" v="53" actId="20577"/>
        <pc:sldMkLst>
          <pc:docMk/>
          <pc:sldMk cId="1345397003" sldId="351"/>
        </pc:sldMkLst>
        <pc:spChg chg="mod">
          <ac:chgData name="Nováček Tomáš" userId="S::tomas.novacek@kr-karlovarsky.cz::af0c4a39-83a0-4434-aa5e-f96e7a2e0d0e" providerId="AD" clId="Web-{5DD5F471-A045-4453-953C-45FEA995C93E}" dt="2023-10-02T13:25:44.938" v="53" actId="20577"/>
          <ac:spMkLst>
            <pc:docMk/>
            <pc:sldMk cId="1345397003" sldId="351"/>
            <ac:spMk id="8" creationId="{00000000-0000-0000-0000-000000000000}"/>
          </ac:spMkLst>
        </pc:spChg>
      </pc:sldChg>
      <pc:sldChg chg="addSp delSp modSp">
        <pc:chgData name="Nováček Tomáš" userId="S::tomas.novacek@kr-karlovarsky.cz::af0c4a39-83a0-4434-aa5e-f96e7a2e0d0e" providerId="AD" clId="Web-{5DD5F471-A045-4453-953C-45FEA995C93E}" dt="2023-10-02T13:19:11.202" v="19"/>
        <pc:sldMkLst>
          <pc:docMk/>
          <pc:sldMk cId="15807494" sldId="352"/>
        </pc:sldMkLst>
        <pc:picChg chg="add del mod">
          <ac:chgData name="Nováček Tomáš" userId="S::tomas.novacek@kr-karlovarsky.cz::af0c4a39-83a0-4434-aa5e-f96e7a2e0d0e" providerId="AD" clId="Web-{5DD5F471-A045-4453-953C-45FEA995C93E}" dt="2023-10-02T13:09:24.272" v="8"/>
          <ac:picMkLst>
            <pc:docMk/>
            <pc:sldMk cId="15807494" sldId="352"/>
            <ac:picMk id="4" creationId="{7A811E88-884A-164F-6E72-4575EA0513E5}"/>
          </ac:picMkLst>
        </pc:picChg>
        <pc:picChg chg="add del mod">
          <ac:chgData name="Nováček Tomáš" userId="S::tomas.novacek@kr-karlovarsky.cz::af0c4a39-83a0-4434-aa5e-f96e7a2e0d0e" providerId="AD" clId="Web-{5DD5F471-A045-4453-953C-45FEA995C93E}" dt="2023-10-02T09:02:30.794" v="4"/>
          <ac:picMkLst>
            <pc:docMk/>
            <pc:sldMk cId="15807494" sldId="352"/>
            <ac:picMk id="4" creationId="{8CC973DB-A85C-D9B2-602F-5FF74329C15A}"/>
          </ac:picMkLst>
        </pc:picChg>
        <pc:picChg chg="add mod ord">
          <ac:chgData name="Nováček Tomáš" userId="S::tomas.novacek@kr-karlovarsky.cz::af0c4a39-83a0-4434-aa5e-f96e7a2e0d0e" providerId="AD" clId="Web-{5DD5F471-A045-4453-953C-45FEA995C93E}" dt="2023-10-02T13:19:11.202" v="19"/>
          <ac:picMkLst>
            <pc:docMk/>
            <pc:sldMk cId="15807494" sldId="352"/>
            <ac:picMk id="5" creationId="{27B34545-2198-4501-650C-C61E87B15F1E}"/>
          </ac:picMkLst>
        </pc:picChg>
        <pc:picChg chg="del">
          <ac:chgData name="Nováček Tomáš" userId="S::tomas.novacek@kr-karlovarsky.cz::af0c4a39-83a0-4434-aa5e-f96e7a2e0d0e" providerId="AD" clId="Web-{5DD5F471-A045-4453-953C-45FEA995C93E}" dt="2023-10-02T13:08:46.614" v="5"/>
          <ac:picMkLst>
            <pc:docMk/>
            <pc:sldMk cId="15807494" sldId="352"/>
            <ac:picMk id="11" creationId="{FE8DEA06-4615-40F9-890D-090B6181F83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5621" cy="50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8" rIns="92437" bIns="4621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934" y="0"/>
            <a:ext cx="2985621" cy="50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8" rIns="92437" bIns="4621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8548281-E376-4BCB-8543-929CD907144B}" type="datetime4">
              <a:rPr lang="cs-CZ"/>
              <a:pPr>
                <a:defRPr/>
              </a:pPr>
              <a:t>4. října 2023</a:t>
            </a:fld>
            <a:endParaRPr lang="cs-CZ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5615"/>
            <a:ext cx="2985621" cy="501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8" rIns="92437" bIns="46218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934" y="9515615"/>
            <a:ext cx="2985621" cy="501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8" rIns="92437" bIns="46218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81152F7-004D-4014-804E-B20A198AEB9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2060227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621" cy="501497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900934" y="0"/>
            <a:ext cx="2985621" cy="501497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5EA4BAD-1A2B-4259-9F15-DD74734DB209}" type="datetime4">
              <a:rPr lang="cs-CZ"/>
              <a:pPr>
                <a:defRPr/>
              </a:pPr>
              <a:t>4. října 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7" tIns="46218" rIns="92437" bIns="4621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8495" y="4758609"/>
            <a:ext cx="5511174" cy="4508661"/>
          </a:xfrm>
          <a:prstGeom prst="rect">
            <a:avLst/>
          </a:prstGeom>
        </p:spPr>
        <p:txBody>
          <a:bodyPr vert="horz" lIns="92437" tIns="46218" rIns="92437" bIns="46218" rtlCol="0">
            <a:normAutofit/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515615"/>
            <a:ext cx="2985621" cy="501496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900934" y="9515615"/>
            <a:ext cx="2985621" cy="501496"/>
          </a:xfrm>
          <a:prstGeom prst="rect">
            <a:avLst/>
          </a:prstGeom>
        </p:spPr>
        <p:txBody>
          <a:bodyPr vert="horz" wrap="square" lIns="92437" tIns="46218" rIns="92437" bIns="462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45A9E59-A559-40E9-B204-3F6B9C2D706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89989620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65EA4BAD-1A2B-4259-9F15-DD74734DB209}" type="datetime4">
              <a:rPr lang="cs-CZ" smtClean="0"/>
              <a:pPr>
                <a:defRPr/>
              </a:pPr>
              <a:t>4. října 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5A9E59-A559-40E9-B204-3F6B9C2D706B}" type="slidenum">
              <a:rPr lang="cs-CZ" altLang="cs-CZ" smtClean="0"/>
              <a:pPr>
                <a:defRPr/>
              </a:pPr>
              <a:t>8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82740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65EA4BAD-1A2B-4259-9F15-DD74734DB209}" type="datetime4">
              <a:rPr lang="cs-CZ" smtClean="0"/>
              <a:pPr>
                <a:defRPr/>
              </a:pPr>
              <a:t>4. října 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5A9E59-A559-40E9-B204-3F6B9C2D706B}" type="slidenum">
              <a:rPr lang="cs-CZ" altLang="cs-CZ" smtClean="0"/>
              <a:pPr>
                <a:defRPr/>
              </a:pPr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3359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BBA39-E6D3-479D-A55D-84C248B2111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428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ACDF2-27BF-4CBF-8596-3F0DE4AA599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7500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24182-C8FF-4685-8EF5-E14B736A26A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64889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47B28-5271-4310-BFB3-C087ACF8A37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67055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E4B3F-924E-490F-A73E-45F5E0867ED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265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6537E-728F-405A-894E-AFF3C307DD1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1603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5F6BA-BE18-4F88-AD1E-D00491723C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5012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2F638-ECA0-443E-8B44-9FA2403E83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41669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A5276-879B-479C-8E45-B3B73EFFE17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53256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352A7-8660-4D96-92C5-4F1A5A79DD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94765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CA267-4465-45D5-A524-30BC5DFE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90260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BE3CB016-B731-4765-9905-060CF4338B8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-karlovarsky.cz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-karlovarsky.cz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-karlovarsky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-karlovarsky.cz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kr-karlovarsky.cz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395288" y="5013325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315653" y="234364"/>
            <a:ext cx="718346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cs-CZ" sz="2000" b="1" dirty="0">
                <a:solidFill>
                  <a:srgbClr val="CC0000"/>
                </a:solidFill>
                <a:latin typeface="Arial"/>
                <a:cs typeface="Arial"/>
              </a:rPr>
              <a:t>KONFERENCE DTM KARLOVARSKÉHO KRAJE 2023+</a:t>
            </a:r>
            <a:endParaRPr lang="cs-CZ" sz="2000" b="1" dirty="0">
              <a:solidFill>
                <a:srgbClr val="CC0000"/>
              </a:solidFill>
            </a:endParaRPr>
          </a:p>
          <a:p>
            <a:pPr algn="just"/>
            <a:r>
              <a:rPr lang="cs-CZ" sz="1600" b="1" dirty="0"/>
              <a:t>dne 12.10.2023 Kulturní centrum CHEB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FC8B6EF-0912-424C-86F3-DB2608D268E2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pic>
        <p:nvPicPr>
          <p:cNvPr id="7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7EFF742E-A252-492F-B24E-2DF4CF7258B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CE422844-1E2D-A793-4072-6EA5A2F5DDCC}"/>
              </a:ext>
            </a:extLst>
          </p:cNvPr>
          <p:cNvSpPr txBox="1"/>
          <p:nvPr/>
        </p:nvSpPr>
        <p:spPr>
          <a:xfrm>
            <a:off x="1422617" y="1049794"/>
            <a:ext cx="6710832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b="1" dirty="0">
                <a:latin typeface="Arial"/>
                <a:cs typeface="Arial"/>
              </a:rPr>
              <a:t>Seznam partnerů</a:t>
            </a:r>
          </a:p>
          <a:p>
            <a:pPr marL="342900" indent="-342900">
              <a:buFont typeface="Calibri"/>
              <a:buChar char="-"/>
            </a:pPr>
            <a:endParaRPr lang="cs-CZ" dirty="0">
              <a:latin typeface="Arial"/>
              <a:cs typeface="Arial"/>
            </a:endParaRPr>
          </a:p>
          <a:p>
            <a:pPr marL="342900" indent="-342900">
              <a:buFont typeface="Wingdings"/>
              <a:buChar char="q"/>
            </a:pPr>
            <a:r>
              <a:rPr lang="cs-CZ" dirty="0">
                <a:latin typeface="Arial"/>
                <a:cs typeface="Arial"/>
              </a:rPr>
              <a:t>ČÚZK</a:t>
            </a:r>
            <a:endParaRPr lang="cs-CZ" dirty="0"/>
          </a:p>
          <a:p>
            <a:pPr marL="342900" indent="-342900">
              <a:buFont typeface="Wingdings"/>
              <a:buChar char="q"/>
            </a:pPr>
            <a:r>
              <a:rPr lang="cs-CZ" dirty="0">
                <a:latin typeface="Arial"/>
                <a:cs typeface="Arial"/>
              </a:rPr>
              <a:t>SŽ</a:t>
            </a:r>
          </a:p>
          <a:p>
            <a:pPr marL="342900" indent="-342900">
              <a:buFont typeface="Wingdings"/>
              <a:buChar char="q"/>
            </a:pPr>
            <a:r>
              <a:rPr lang="cs-CZ" dirty="0">
                <a:latin typeface="Arial"/>
                <a:cs typeface="Arial"/>
              </a:rPr>
              <a:t>ŘSD</a:t>
            </a:r>
            <a:endParaRPr lang="cs-CZ" dirty="0"/>
          </a:p>
          <a:p>
            <a:pPr marL="342900" indent="-342900">
              <a:buFont typeface="Wingdings"/>
              <a:buChar char="q"/>
            </a:pPr>
            <a:r>
              <a:rPr lang="cs-CZ" dirty="0">
                <a:latin typeface="Arial"/>
                <a:cs typeface="Arial"/>
              </a:rPr>
              <a:t>Obce</a:t>
            </a:r>
          </a:p>
          <a:p>
            <a:pPr marL="342900" indent="-342900">
              <a:buFont typeface="Wingdings"/>
              <a:buChar char="q"/>
            </a:pPr>
            <a:r>
              <a:rPr lang="cs-CZ" dirty="0">
                <a:latin typeface="Arial"/>
                <a:cs typeface="Arial"/>
              </a:rPr>
              <a:t>Plzeňský a Ústecký kraj</a:t>
            </a:r>
          </a:p>
          <a:p>
            <a:pPr marL="342900" indent="-342900">
              <a:buFont typeface="Wingdings"/>
              <a:buChar char="q"/>
            </a:pPr>
            <a:r>
              <a:rPr lang="cs-CZ" dirty="0" err="1">
                <a:latin typeface="Arial"/>
                <a:cs typeface="Arial"/>
              </a:rPr>
              <a:t>Cetin</a:t>
            </a:r>
            <a:r>
              <a:rPr lang="cs-CZ" dirty="0">
                <a:latin typeface="Arial"/>
                <a:cs typeface="Arial"/>
              </a:rPr>
              <a:t> a.s., </a:t>
            </a:r>
            <a:r>
              <a:rPr lang="cs-CZ" dirty="0" err="1">
                <a:latin typeface="Arial"/>
                <a:cs typeface="Arial"/>
              </a:rPr>
              <a:t>GasNet</a:t>
            </a:r>
            <a:r>
              <a:rPr lang="cs-CZ" dirty="0">
                <a:latin typeface="Arial"/>
                <a:cs typeface="Arial"/>
              </a:rPr>
              <a:t>, s.r.o., ČEZ Distribuce</a:t>
            </a:r>
          </a:p>
          <a:p>
            <a:pPr marL="342900" indent="-342900">
              <a:buFont typeface="Wingdings"/>
              <a:buChar char="q"/>
            </a:pPr>
            <a:r>
              <a:rPr lang="cs-CZ" err="1">
                <a:latin typeface="Arial"/>
                <a:cs typeface="Arial"/>
              </a:rPr>
              <a:t>Georeal</a:t>
            </a:r>
            <a:r>
              <a:rPr lang="cs-CZ" dirty="0">
                <a:latin typeface="Arial"/>
                <a:cs typeface="Arial"/>
              </a:rPr>
              <a:t> spol. s.r.o.</a:t>
            </a:r>
          </a:p>
          <a:p>
            <a:pPr marL="342900" indent="-342900">
              <a:buFont typeface="Wingdings"/>
              <a:buChar char="q"/>
            </a:pPr>
            <a:r>
              <a:rPr lang="cs-CZ" err="1">
                <a:latin typeface="Arial"/>
                <a:cs typeface="Arial"/>
              </a:rPr>
              <a:t>Geovap</a:t>
            </a:r>
            <a:r>
              <a:rPr lang="cs-CZ" dirty="0">
                <a:latin typeface="Arial"/>
                <a:cs typeface="Arial"/>
              </a:rPr>
              <a:t> spol. s.r.o.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84213" y="2924175"/>
            <a:ext cx="74168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>
              <a:ea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900" b="1" dirty="0">
              <a:ea typeface="Times New Roman" panose="02020603050405020304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831718" y="275799"/>
            <a:ext cx="6079741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  <a:latin typeface="Arial"/>
                <a:cs typeface="Arial"/>
              </a:rPr>
              <a:t>GEODETICKÉ ZAKÁZKY OD ROKU 2018</a:t>
            </a:r>
          </a:p>
        </p:txBody>
      </p:sp>
      <p:pic>
        <p:nvPicPr>
          <p:cNvPr id="7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FAAF9E66-AB01-4822-AA16-93676178313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F69B359-BEF7-4784-A13F-440310FBE25E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B1E2128C-C0CA-C673-4EDD-095669B90F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962750"/>
              </p:ext>
            </p:extLst>
          </p:nvPr>
        </p:nvGraphicFramePr>
        <p:xfrm>
          <a:off x="2089776" y="1153569"/>
          <a:ext cx="5561675" cy="37489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491348279"/>
                    </a:ext>
                  </a:extLst>
                </a:gridCol>
                <a:gridCol w="1867544">
                  <a:extLst>
                    <a:ext uri="{9D8B030D-6E8A-4147-A177-3AD203B41FA5}">
                      <a16:colId xmlns:a16="http://schemas.microsoft.com/office/drawing/2014/main" val="2190040141"/>
                    </a:ext>
                  </a:extLst>
                </a:gridCol>
                <a:gridCol w="1865331">
                  <a:extLst>
                    <a:ext uri="{9D8B030D-6E8A-4147-A177-3AD203B41FA5}">
                      <a16:colId xmlns:a16="http://schemas.microsoft.com/office/drawing/2014/main" val="14326717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Rok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endParaRPr lang="cs-CZ" b="1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Uzavřeno</a:t>
                      </a:r>
                    </a:p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endParaRPr lang="cs-CZ" b="1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Vydáno</a:t>
                      </a:r>
                    </a:p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endParaRPr lang="cs-CZ" b="1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1581379"/>
                  </a:ext>
                </a:extLst>
              </a:tr>
              <a:tr h="482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2018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900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1000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001043"/>
                  </a:ext>
                </a:extLst>
              </a:tr>
              <a:tr h="482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2019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1100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1200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4637997"/>
                  </a:ext>
                </a:extLst>
              </a:tr>
              <a:tr h="482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2020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r>
                        <a:rPr lang="cs-CZ" dirty="0">
                          <a:effectLst/>
                        </a:rPr>
                        <a:t>020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1200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1200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796623"/>
                  </a:ext>
                </a:extLst>
              </a:tr>
              <a:tr h="482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2021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r>
                        <a:rPr lang="cs-CZ" dirty="0">
                          <a:effectLst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1100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1160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6684672"/>
                  </a:ext>
                </a:extLst>
              </a:tr>
              <a:tr h="482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2022</a:t>
                      </a:r>
                    </a:p>
                    <a:p>
                      <a:pPr lvl="0">
                        <a:spcAft>
                          <a:spcPts val="0"/>
                        </a:spcAft>
                        <a:buNone/>
                      </a:pPr>
                      <a:r>
                        <a:rPr lang="cs-CZ" dirty="0">
                          <a:effectLst/>
                        </a:rPr>
                        <a:t>022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1100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ea typeface="Times New Roman" panose="02020603050405020304" pitchFamily="18" charset="0"/>
                        </a:rPr>
                        <a:t>1100</a:t>
                      </a:r>
                      <a:endParaRPr lang="cs-CZ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937628"/>
                  </a:ext>
                </a:extLst>
              </a:tr>
              <a:tr h="4571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cs typeface="Times New Roman"/>
                        </a:rPr>
                        <a:t>2023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Times New Roman" panose="02020603050405020304" pitchFamily="18" charset="0"/>
                          <a:cs typeface="Times New Roman"/>
                        </a:rPr>
                        <a:t>860</a:t>
                      </a:r>
                      <a:endParaRPr lang="cs-CZ" dirty="0">
                        <a:effectLst/>
                        <a:latin typeface="Calibri Light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Times New Roman" panose="02020603050405020304" pitchFamily="18" charset="0"/>
                          <a:cs typeface="Times New Roman"/>
                        </a:rPr>
                        <a:t>920</a:t>
                      </a:r>
                      <a:endParaRPr lang="cs-CZ" dirty="0">
                        <a:effectLst/>
                        <a:latin typeface="Calibri Light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1744180"/>
                  </a:ext>
                </a:extLst>
              </a:tr>
            </a:tbl>
          </a:graphicData>
        </a:graphic>
      </p:graphicFrame>
      <p:sp>
        <p:nvSpPr>
          <p:cNvPr id="6" name="TextovéPole 5">
            <a:extLst>
              <a:ext uri="{FF2B5EF4-FFF2-40B4-BE49-F238E27FC236}">
                <a16:creationId xmlns:a16="http://schemas.microsoft.com/office/drawing/2014/main" id="{9B99FA8B-7DB2-B703-EF8F-26760E47D1C2}"/>
              </a:ext>
            </a:extLst>
          </p:cNvPr>
          <p:cNvSpPr txBox="1"/>
          <p:nvPr/>
        </p:nvSpPr>
        <p:spPr>
          <a:xfrm>
            <a:off x="1260835" y="5078691"/>
            <a:ext cx="7671061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000" b="1" dirty="0">
                <a:latin typeface="Arial"/>
                <a:cs typeface="Arial"/>
              </a:rPr>
              <a:t>Karlovarský kraj jako jediný zpracovává geodetické zakázky vlastními silami. Kontrola, výdej, zapracování dat.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393472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84213" y="2924175"/>
            <a:ext cx="74168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>
              <a:ea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900" b="1" dirty="0">
              <a:ea typeface="Times New Roman" panose="02020603050405020304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831718" y="275799"/>
            <a:ext cx="5121787" cy="83099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INDIKÁTORY PROJEKTU DTM KK</a:t>
            </a:r>
            <a:endParaRPr lang="cs-CZ"/>
          </a:p>
          <a:p>
            <a:r>
              <a:rPr lang="cs-CZ" b="1" dirty="0">
                <a:solidFill>
                  <a:srgbClr val="CC0000"/>
                </a:solidFill>
              </a:rPr>
              <a:t>ROZSAH POŘIZOVANÝCH DAT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08981925-1204-4059-B1D7-F1F5319D6B3C}"/>
              </a:ext>
            </a:extLst>
          </p:cNvPr>
          <p:cNvGraphicFramePr>
            <a:graphicFrameLocks noGrp="1"/>
          </p:cNvGraphicFramePr>
          <p:nvPr/>
        </p:nvGraphicFramePr>
        <p:xfrm>
          <a:off x="1136268" y="2032300"/>
          <a:ext cx="6512686" cy="25381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708">
                  <a:extLst>
                    <a:ext uri="{9D8B030D-6E8A-4147-A177-3AD203B41FA5}">
                      <a16:colId xmlns:a16="http://schemas.microsoft.com/office/drawing/2014/main" val="2854202872"/>
                    </a:ext>
                  </a:extLst>
                </a:gridCol>
                <a:gridCol w="4256263">
                  <a:extLst>
                    <a:ext uri="{9D8B030D-6E8A-4147-A177-3AD203B41FA5}">
                      <a16:colId xmlns:a16="http://schemas.microsoft.com/office/drawing/2014/main" val="2531908998"/>
                    </a:ext>
                  </a:extLst>
                </a:gridCol>
                <a:gridCol w="1463715">
                  <a:extLst>
                    <a:ext uri="{9D8B030D-6E8A-4147-A177-3AD203B41FA5}">
                      <a16:colId xmlns:a16="http://schemas.microsoft.com/office/drawing/2014/main" val="4058612090"/>
                    </a:ext>
                  </a:extLst>
                </a:gridCol>
              </a:tblGrid>
              <a:tr h="288600">
                <a:tc>
                  <a:txBody>
                    <a:bodyPr/>
                    <a:lstStyle/>
                    <a:p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Položka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Název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Rozloha/rozsah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168123"/>
                  </a:ext>
                </a:extLst>
              </a:tr>
              <a:tr h="460028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A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Konsolidace existujících dat ÚMPS DTM do podoby ZPS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b="1" dirty="0">
                          <a:effectLst/>
                        </a:rPr>
                        <a:t> 5 847 ha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3613517"/>
                  </a:ext>
                </a:extLst>
              </a:tr>
              <a:tr h="393375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B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Konsolidace a mapování dat ZPS území se zástavbou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22 091 ha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3089015"/>
                  </a:ext>
                </a:extLst>
              </a:tr>
              <a:tr h="398730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C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Mapování dat ZPS silnic II. a III. tř. – mimo lesní úsek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857 km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6132841"/>
                  </a:ext>
                </a:extLst>
              </a:tr>
              <a:tr h="249351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D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Mapování dat ZPS silnic II. a III. tř. – lesní úsek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512 km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8260987"/>
                  </a:ext>
                </a:extLst>
              </a:tr>
              <a:tr h="249351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E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Mapování dat DI silnic II. a III. tř.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1 840 km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9723337"/>
                  </a:ext>
                </a:extLst>
              </a:tr>
              <a:tr h="249351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F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Konsolidace existujících dat TI vybraných obcí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2 071 km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9259733"/>
                  </a:ext>
                </a:extLst>
              </a:tr>
              <a:tr h="249351">
                <a:tc>
                  <a:txBody>
                    <a:bodyPr/>
                    <a:lstStyle/>
                    <a:p>
                      <a:pPr algn="ctr"/>
                      <a:r>
                        <a:rPr lang="cs-CZ" sz="1350" dirty="0">
                          <a:solidFill>
                            <a:srgbClr val="0070C0"/>
                          </a:solidFill>
                          <a:effectLst/>
                        </a:rPr>
                        <a:t>G</a:t>
                      </a:r>
                      <a:endParaRPr lang="cs-CZ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Konsolidace a mapování dat TI vybraných obcí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50" dirty="0">
                          <a:effectLst/>
                        </a:rPr>
                        <a:t> </a:t>
                      </a:r>
                      <a:r>
                        <a:rPr lang="cs-CZ" sz="1350" b="1" dirty="0">
                          <a:effectLst/>
                        </a:rPr>
                        <a:t>1 163 km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82849002"/>
                  </a:ext>
                </a:extLst>
              </a:tr>
            </a:tbl>
          </a:graphicData>
        </a:graphic>
      </p:graphicFrame>
      <p:pic>
        <p:nvPicPr>
          <p:cNvPr id="7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FAAF9E66-AB01-4822-AA16-93676178313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F69B359-BEF7-4784-A13F-440310FBE25E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D48031E-6C65-45DA-A2E7-F9C6FD7E81DA}"/>
              </a:ext>
            </a:extLst>
          </p:cNvPr>
          <p:cNvSpPr txBox="1"/>
          <p:nvPr/>
        </p:nvSpPr>
        <p:spPr>
          <a:xfrm>
            <a:off x="1136268" y="5013176"/>
            <a:ext cx="6512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ZPS -  základní prostorová situace</a:t>
            </a:r>
          </a:p>
          <a:p>
            <a:r>
              <a:rPr lang="cs-CZ" sz="1600" dirty="0"/>
              <a:t>DI    -  dopravní infrastruktura</a:t>
            </a:r>
          </a:p>
          <a:p>
            <a:r>
              <a:rPr lang="cs-CZ" sz="1600" dirty="0"/>
              <a:t>TI    -  technická infrastruktura</a:t>
            </a:r>
          </a:p>
        </p:txBody>
      </p:sp>
    </p:spTree>
    <p:extLst>
      <p:ext uri="{BB962C8B-B14F-4D97-AF65-F5344CB8AC3E}">
        <p14:creationId xmlns:p14="http://schemas.microsoft.com/office/powerpoint/2010/main" val="106616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76D5E45-9630-439F-9476-F953D4A3CF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89489"/>
            <a:ext cx="7740352" cy="547117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295634" y="230163"/>
            <a:ext cx="6622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Projekt DTM Karlovarského kraje 2022-2023</a:t>
            </a:r>
          </a:p>
        </p:txBody>
      </p:sp>
      <p:pic>
        <p:nvPicPr>
          <p:cNvPr id="9" name="obrázek 1" descr="logo podpis (002)">
            <a:hlinkClick r:id="rId3"/>
            <a:extLst>
              <a:ext uri="{FF2B5EF4-FFF2-40B4-BE49-F238E27FC236}">
                <a16:creationId xmlns:a16="http://schemas.microsoft.com/office/drawing/2014/main" id="{0EEF52D3-095E-4385-ABFD-7B8FE393989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C33AF952-F5A3-4C8B-8395-22B4D80FA993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E994009-B0A5-407E-B120-56555DBA518C}"/>
              </a:ext>
            </a:extLst>
          </p:cNvPr>
          <p:cNvSpPr txBox="1"/>
          <p:nvPr/>
        </p:nvSpPr>
        <p:spPr>
          <a:xfrm>
            <a:off x="179512" y="836712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Po projektu má Karlovarský kraj  kompletně zaměřeno zastavěné území a silnice II. a III. tříd</a:t>
            </a:r>
          </a:p>
        </p:txBody>
      </p:sp>
    </p:spTree>
    <p:extLst>
      <p:ext uri="{BB962C8B-B14F-4D97-AF65-F5344CB8AC3E}">
        <p14:creationId xmlns:p14="http://schemas.microsoft.com/office/powerpoint/2010/main" val="345792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395288" y="5013325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851826" y="273566"/>
            <a:ext cx="3880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Porovnání ÚMPS a ZPS</a:t>
            </a:r>
          </a:p>
          <a:p>
            <a:pPr algn="ctr"/>
            <a:endParaRPr lang="cs-CZ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9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92FB64B8-D694-4D95-B0DD-C7C9C8D8772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8B1E8BF4-8970-4567-AADF-27790B12376C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02365EB-DE36-47E2-8811-496A9AEE1B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395" y="1104562"/>
            <a:ext cx="3312637" cy="5040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0A43E16-06AD-4667-A671-6847FE830E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6728"/>
            <a:ext cx="3585030" cy="52756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FB3652-F34D-F110-495D-C4B5EE85BAC0}"/>
              </a:ext>
            </a:extLst>
          </p:cNvPr>
          <p:cNvSpPr txBox="1"/>
          <p:nvPr/>
        </p:nvSpPr>
        <p:spPr>
          <a:xfrm>
            <a:off x="1913176" y="3110137"/>
            <a:ext cx="2129021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Arial"/>
              </a:rPr>
              <a:t>ÚMPS 2018+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3E3E-B66D-0177-9BB6-E78CCCF37D9E}"/>
              </a:ext>
            </a:extLst>
          </p:cNvPr>
          <p:cNvSpPr txBox="1"/>
          <p:nvPr/>
        </p:nvSpPr>
        <p:spPr>
          <a:xfrm>
            <a:off x="5827827" y="3110137"/>
            <a:ext cx="179544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Arial"/>
              </a:rPr>
              <a:t>ZPS 2023+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197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mapa, text&#10;&#10;Popis se vygeneroval automaticky.">
            <a:extLst>
              <a:ext uri="{FF2B5EF4-FFF2-40B4-BE49-F238E27FC236}">
                <a16:creationId xmlns:a16="http://schemas.microsoft.com/office/drawing/2014/main" id="{B0C635FE-A76D-805F-0465-EE98F069F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31" y="958359"/>
            <a:ext cx="8453293" cy="6108808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295634" y="230163"/>
            <a:ext cx="6622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Projekt DTM Karlovarského kraje 2022-2023</a:t>
            </a:r>
          </a:p>
        </p:txBody>
      </p:sp>
      <p:pic>
        <p:nvPicPr>
          <p:cNvPr id="9" name="obrázek 1" descr="logo podpis (002)">
            <a:hlinkClick r:id="rId3"/>
            <a:extLst>
              <a:ext uri="{FF2B5EF4-FFF2-40B4-BE49-F238E27FC236}">
                <a16:creationId xmlns:a16="http://schemas.microsoft.com/office/drawing/2014/main" id="{0EEF52D3-095E-4385-ABFD-7B8FE393989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C33AF952-F5A3-4C8B-8395-22B4D80FA993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E994009-B0A5-407E-B120-56555DBA518C}"/>
              </a:ext>
            </a:extLst>
          </p:cNvPr>
          <p:cNvSpPr txBox="1"/>
          <p:nvPr/>
        </p:nvSpPr>
        <p:spPr>
          <a:xfrm>
            <a:off x="179512" y="836712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Na základě dotazníku pro obce zpracována data technické infrastruktury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1DFD6DF-D955-0A65-B9C5-BB50F2A08DC7}"/>
              </a:ext>
            </a:extLst>
          </p:cNvPr>
          <p:cNvSpPr txBox="1"/>
          <p:nvPr/>
        </p:nvSpPr>
        <p:spPr>
          <a:xfrm>
            <a:off x="431690" y="5131236"/>
            <a:ext cx="2246755" cy="7652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43761" y="275799"/>
            <a:ext cx="4456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Smlouva mezi krajem a obcí</a:t>
            </a:r>
          </a:p>
          <a:p>
            <a:pPr algn="ctr"/>
            <a:endParaRPr lang="cs-CZ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2743" y="2058670"/>
            <a:ext cx="8497304" cy="310854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cs-CZ" sz="2000" dirty="0">
                <a:solidFill>
                  <a:schemeClr val="dk1"/>
                </a:solidFill>
              </a:rPr>
              <a:t>Smlouva s obcemi, které vydaly Vyhlášku o vedení TMO na svém území – týká se asi 40 obcí, platnost do konce roku 2023</a:t>
            </a:r>
          </a:p>
          <a:p>
            <a:pPr marL="342900" indent="-342900">
              <a:buFont typeface="+mj-lt"/>
              <a:buAutoNum type="arabicPeriod"/>
            </a:pPr>
            <a:endParaRPr lang="cs-CZ" sz="2000" dirty="0">
              <a:solidFill>
                <a:schemeClr val="dk1"/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cs-CZ" sz="2000" dirty="0">
                <a:solidFill>
                  <a:schemeClr val="dk1"/>
                </a:solidFill>
              </a:rPr>
              <a:t>Smlouva s obcemi k vytvoření projektu DTM, kde se zaměřila ZPS a TI a DI obce na základě dotazníku. Smlouva skončila k 30.6.2023. </a:t>
            </a:r>
          </a:p>
          <a:p>
            <a:pPr algn="just"/>
            <a:endParaRPr lang="cs-CZ" sz="1400" dirty="0">
              <a:solidFill>
                <a:schemeClr val="dk1"/>
              </a:solidFill>
            </a:endParaRPr>
          </a:p>
          <a:p>
            <a:pPr algn="just"/>
            <a:endParaRPr lang="cs-CZ" sz="1400" b="1" dirty="0">
              <a:solidFill>
                <a:schemeClr val="dk1"/>
              </a:solidFill>
            </a:endParaRPr>
          </a:p>
          <a:p>
            <a:pPr algn="just"/>
            <a:endParaRPr lang="cs-CZ" sz="1400" b="1" dirty="0">
              <a:solidFill>
                <a:schemeClr val="dk1"/>
              </a:solidFill>
            </a:endParaRPr>
          </a:p>
          <a:p>
            <a:pPr algn="just"/>
            <a:r>
              <a:rPr lang="cs-CZ" sz="1400" b="1" dirty="0">
                <a:solidFill>
                  <a:schemeClr val="dk1"/>
                </a:solidFill>
                <a:latin typeface="Arial"/>
                <a:cs typeface="Arial"/>
              </a:rPr>
              <a:t>Povinnosti obce ze smlouvy:</a:t>
            </a:r>
            <a:r>
              <a:rPr lang="cs-CZ" sz="1400" dirty="0">
                <a:solidFill>
                  <a:schemeClr val="dk1"/>
                </a:solidFill>
                <a:latin typeface="Arial"/>
                <a:cs typeface="Arial"/>
              </a:rPr>
              <a:t> Krajem konsolidovaná data, popřípadě data vzniklá novým mapováním, TI a DI převzít a vložit do IS DTM KK nejpozději do.</a:t>
            </a:r>
            <a:r>
              <a:rPr lang="cs-CZ" sz="1400" strike="sngStrike" dirty="0">
                <a:solidFill>
                  <a:schemeClr val="dk1"/>
                </a:solidFill>
                <a:latin typeface="Arial"/>
                <a:cs typeface="Arial"/>
              </a:rPr>
              <a:t> 30. 6. 2023 </a:t>
            </a:r>
            <a:r>
              <a:rPr lang="cs-CZ" sz="1400" b="1" dirty="0">
                <a:solidFill>
                  <a:schemeClr val="dk1"/>
                </a:solidFill>
                <a:latin typeface="Arial"/>
                <a:cs typeface="Arial"/>
              </a:rPr>
              <a:t>30.6.2024</a:t>
            </a:r>
            <a:r>
              <a:rPr lang="cs-CZ" sz="1400" dirty="0">
                <a:solidFill>
                  <a:schemeClr val="dk1"/>
                </a:solidFill>
                <a:latin typeface="Arial"/>
                <a:cs typeface="Arial"/>
              </a:rPr>
              <a:t>. Obec je povinna zajistit průběžnou aktualizaci dat a zavazuje se za ně převzít zodpovědnost.</a:t>
            </a:r>
          </a:p>
          <a:p>
            <a:endParaRPr lang="cs-CZ" sz="1200" dirty="0">
              <a:latin typeface="Calibri" panose="020F0502020204030204" pitchFamily="34" charset="0"/>
            </a:endParaRPr>
          </a:p>
        </p:txBody>
      </p:sp>
      <p:pic>
        <p:nvPicPr>
          <p:cNvPr id="9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DEFBF425-B4FF-412E-8CFB-0A697F6C44F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943B5AE5-EC03-41AB-8987-F24D989D7824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</p:spTree>
    <p:extLst>
      <p:ext uri="{BB962C8B-B14F-4D97-AF65-F5344CB8AC3E}">
        <p14:creationId xmlns:p14="http://schemas.microsoft.com/office/powerpoint/2010/main" val="3139269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15158" y="229633"/>
            <a:ext cx="6148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Karlovarský kraj pomůže „malým“ obcím</a:t>
            </a:r>
            <a:endParaRPr lang="cs-CZ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83706" y="1520641"/>
            <a:ext cx="83927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cs-CZ" sz="2000" dirty="0">
                <a:solidFill>
                  <a:schemeClr val="dk1"/>
                </a:solidFill>
              </a:rPr>
              <a:t>V rámci konsolidovaných a naměřených dat </a:t>
            </a:r>
            <a:r>
              <a:rPr lang="cs-CZ" sz="2000" b="1" dirty="0">
                <a:solidFill>
                  <a:schemeClr val="dk1"/>
                </a:solidFill>
              </a:rPr>
              <a:t>TI</a:t>
            </a:r>
            <a:r>
              <a:rPr lang="cs-CZ" sz="2000" dirty="0">
                <a:solidFill>
                  <a:schemeClr val="dk1"/>
                </a:solidFill>
              </a:rPr>
              <a:t> obce připraví do podoby Vyhlášky v JVF DTM a takto předá obci k importu do IS DMVS nebo naimportuje za ni</a:t>
            </a:r>
          </a:p>
          <a:p>
            <a:endParaRPr lang="cs-CZ" sz="2000" dirty="0">
              <a:solidFill>
                <a:schemeClr val="dk1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cs-CZ" sz="2000" dirty="0">
                <a:solidFill>
                  <a:schemeClr val="dk1"/>
                </a:solidFill>
              </a:rPr>
              <a:t>Konsolidovaná a naměřená data </a:t>
            </a:r>
            <a:r>
              <a:rPr lang="cs-CZ" sz="2000" b="1" dirty="0">
                <a:solidFill>
                  <a:schemeClr val="dk1"/>
                </a:solidFill>
              </a:rPr>
              <a:t>DI</a:t>
            </a:r>
            <a:r>
              <a:rPr lang="cs-CZ" sz="2000" dirty="0">
                <a:solidFill>
                  <a:schemeClr val="dk1"/>
                </a:solidFill>
              </a:rPr>
              <a:t> obce připraví do podoby Vyhlášky v JVF DTM a takto předá obci k importu do IS DMVS nebo naimportuje za ni</a:t>
            </a:r>
          </a:p>
          <a:p>
            <a:endParaRPr lang="cs-CZ" sz="2000" dirty="0">
              <a:solidFill>
                <a:schemeClr val="dk1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cs-CZ" sz="2000" b="1" dirty="0">
                <a:solidFill>
                  <a:schemeClr val="dk1"/>
                </a:solidFill>
              </a:rPr>
              <a:t>ZPS</a:t>
            </a:r>
            <a:r>
              <a:rPr lang="cs-CZ" sz="2000" dirty="0">
                <a:solidFill>
                  <a:schemeClr val="dk1"/>
                </a:solidFill>
              </a:rPr>
              <a:t> v obci připraví do podoby Vyhlášky v JVF DTM a naimportuje do IS DMVS – prvotní import dat</a:t>
            </a:r>
          </a:p>
          <a:p>
            <a:endParaRPr lang="cs-CZ" sz="2000" dirty="0">
              <a:solidFill>
                <a:schemeClr val="dk1"/>
              </a:solidFill>
            </a:endParaRPr>
          </a:p>
          <a:p>
            <a:endParaRPr lang="cs-CZ" sz="2000" dirty="0">
              <a:solidFill>
                <a:schemeClr val="dk1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cs-CZ" sz="2000" dirty="0">
                <a:solidFill>
                  <a:schemeClr val="dk1"/>
                </a:solidFill>
              </a:rPr>
              <a:t>Kraj má nástroj pro budoucí zpracování dat TI,DI obce – obec zajišťuje geodetické zaměření, aktuálnost dat, import do IS DMVS</a:t>
            </a:r>
          </a:p>
          <a:p>
            <a:endParaRPr lang="cs-CZ" sz="1600" dirty="0"/>
          </a:p>
          <a:p>
            <a:endParaRPr lang="cs-CZ" sz="1200" dirty="0">
              <a:solidFill>
                <a:srgbClr val="1F497D"/>
              </a:solidFill>
            </a:endParaRPr>
          </a:p>
          <a:p>
            <a:endParaRPr lang="cs-CZ" sz="1200" dirty="0"/>
          </a:p>
        </p:txBody>
      </p:sp>
      <p:pic>
        <p:nvPicPr>
          <p:cNvPr id="9" name="obrázek 1" descr="logo podpis (002)">
            <a:hlinkClick r:id="rId3"/>
            <a:extLst>
              <a:ext uri="{FF2B5EF4-FFF2-40B4-BE49-F238E27FC236}">
                <a16:creationId xmlns:a16="http://schemas.microsoft.com/office/drawing/2014/main" id="{C047E05B-7F68-4090-92CD-994CB230E88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F04FC3D2-D390-42D8-A834-F04E0F5939E4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</p:spTree>
    <p:extLst>
      <p:ext uri="{BB962C8B-B14F-4D97-AF65-F5344CB8AC3E}">
        <p14:creationId xmlns:p14="http://schemas.microsoft.com/office/powerpoint/2010/main" val="2601948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395288" y="5013325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23728" y="229633"/>
            <a:ext cx="5903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C0000"/>
                </a:solidFill>
              </a:rPr>
              <a:t>Způsob aktualizace dat ZPS krajem</a:t>
            </a:r>
            <a:endParaRPr lang="cs-CZ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408" y="1156710"/>
            <a:ext cx="8497304" cy="507831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cs-CZ" sz="2000" dirty="0">
                <a:latin typeface="Arial"/>
                <a:cs typeface="Arial"/>
              </a:rPr>
              <a:t>Do </a:t>
            </a:r>
            <a:r>
              <a:rPr lang="cs-CZ" sz="2000" b="1" dirty="0">
                <a:latin typeface="Arial"/>
                <a:cs typeface="Arial"/>
              </a:rPr>
              <a:t>12/2023</a:t>
            </a:r>
            <a:r>
              <a:rPr lang="cs-CZ" sz="2000" dirty="0">
                <a:latin typeface="Arial"/>
                <a:cs typeface="Arial"/>
              </a:rPr>
              <a:t> zachování smluv s obcemi (40) z roku 2013, platnost Vyhlášek o TMO trvá do 30.6.2024. </a:t>
            </a:r>
            <a:endParaRPr lang="cs-CZ" sz="2000" dirty="0"/>
          </a:p>
          <a:p>
            <a:pPr marL="171450" indent="-171450" algn="just">
              <a:buFont typeface="Wingdings" panose="05000000000000000000" pitchFamily="2" charset="2"/>
              <a:buChar char="Ø"/>
            </a:pPr>
            <a:endParaRPr lang="cs-CZ" sz="2000" b="1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000" b="1" dirty="0">
                <a:latin typeface="Arial"/>
                <a:cs typeface="Arial"/>
              </a:rPr>
              <a:t>od 1.1.2024 </a:t>
            </a:r>
            <a:r>
              <a:rPr lang="cs-CZ" sz="2000" dirty="0">
                <a:latin typeface="Arial"/>
                <a:cs typeface="Arial"/>
              </a:rPr>
              <a:t>ČÚZK spouští pilotní provoz pro kraje, postupné připojování vlastníků, správců a provozovatelů DTI. Kraj bude přebírat nová data jak v JVF DTM, tak ještě v DGN.</a:t>
            </a:r>
          </a:p>
          <a:p>
            <a:pPr algn="just"/>
            <a:r>
              <a:rPr lang="cs-CZ" sz="2000" dirty="0"/>
              <a:t>  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000" dirty="0">
                <a:latin typeface="Arial"/>
                <a:cs typeface="Arial"/>
              </a:rPr>
              <a:t>Kraj se domlouvá s velkými správci (ČEZ, </a:t>
            </a:r>
            <a:r>
              <a:rPr lang="cs-CZ" sz="2000" dirty="0" err="1">
                <a:latin typeface="Arial"/>
                <a:cs typeface="Arial"/>
              </a:rPr>
              <a:t>Cetin</a:t>
            </a:r>
            <a:r>
              <a:rPr lang="cs-CZ" sz="2000" dirty="0">
                <a:latin typeface="Arial"/>
                <a:cs typeface="Arial"/>
              </a:rPr>
              <a:t>, </a:t>
            </a:r>
            <a:r>
              <a:rPr lang="cs-CZ" sz="2000" dirty="0" err="1">
                <a:latin typeface="Arial"/>
                <a:cs typeface="Arial"/>
              </a:rPr>
              <a:t>GasNet</a:t>
            </a:r>
            <a:r>
              <a:rPr lang="cs-CZ" sz="2000" dirty="0">
                <a:latin typeface="Arial"/>
                <a:cs typeface="Arial"/>
              </a:rPr>
              <a:t>) aktualizovat DTM novým způsobem.</a:t>
            </a:r>
          </a:p>
          <a:p>
            <a:pPr algn="just"/>
            <a:endParaRPr lang="cs-CZ" sz="2000" dirty="0"/>
          </a:p>
          <a:p>
            <a:pPr marL="171450" indent="-171450" algn="just">
              <a:buFont typeface="Wingdings" panose="05000000000000000000" pitchFamily="2" charset="2"/>
              <a:buChar char="Ø"/>
            </a:pPr>
            <a:r>
              <a:rPr lang="cs-CZ" sz="2000" dirty="0"/>
              <a:t> </a:t>
            </a:r>
            <a:r>
              <a:rPr lang="cs-CZ" sz="2000" b="1" dirty="0"/>
              <a:t>od 1.7.2024 </a:t>
            </a:r>
            <a:r>
              <a:rPr lang="cs-CZ" sz="2000" dirty="0"/>
              <a:t>- produkční provoz IS DMVS/IS DTM krajů</a:t>
            </a:r>
          </a:p>
          <a:p>
            <a:pPr algn="just"/>
            <a:endParaRPr lang="cs-CZ" sz="2000" dirty="0"/>
          </a:p>
          <a:p>
            <a:pPr algn="just"/>
            <a:r>
              <a:rPr lang="cs-CZ" sz="2000" dirty="0"/>
              <a:t>Každý vlastník, správce nebo provozovatel sítí (</a:t>
            </a:r>
            <a:r>
              <a:rPr lang="cs-CZ" sz="2000" b="1" dirty="0"/>
              <a:t>obec, kraj, správce sítě</a:t>
            </a:r>
            <a:r>
              <a:rPr lang="cs-CZ" sz="2000" dirty="0"/>
              <a:t>) má povinnost postupovat dle zákona č.47/2020Sb., týká se ZPS, nových sítí TI, DI nebo jejich aktualizací. </a:t>
            </a:r>
          </a:p>
          <a:p>
            <a:pPr algn="just"/>
            <a:endParaRPr lang="cs-CZ" sz="1200" dirty="0">
              <a:solidFill>
                <a:srgbClr val="1F497D"/>
              </a:solidFill>
            </a:endParaRPr>
          </a:p>
          <a:p>
            <a:endParaRPr lang="cs-CZ" sz="1200" dirty="0"/>
          </a:p>
        </p:txBody>
      </p:sp>
      <p:pic>
        <p:nvPicPr>
          <p:cNvPr id="9" name="obrázek 1" descr="logo podpis (002)">
            <a:hlinkClick r:id="rId3"/>
            <a:extLst>
              <a:ext uri="{FF2B5EF4-FFF2-40B4-BE49-F238E27FC236}">
                <a16:creationId xmlns:a16="http://schemas.microsoft.com/office/drawing/2014/main" id="{9E42FF79-361A-4722-8EFB-4991F94F267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953F31E3-5716-4849-9EE8-6E8B96EC81A9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</p:spTree>
    <p:extLst>
      <p:ext uri="{BB962C8B-B14F-4D97-AF65-F5344CB8AC3E}">
        <p14:creationId xmlns:p14="http://schemas.microsoft.com/office/powerpoint/2010/main" val="1345397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84213" y="2924175"/>
            <a:ext cx="74168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>
              <a:ea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900" b="1" dirty="0">
              <a:ea typeface="Times New Roman" panose="02020603050405020304" pitchFamily="18" charset="0"/>
            </a:endParaRPr>
          </a:p>
        </p:txBody>
      </p:sp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502053" y="5013324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513678" y="229075"/>
            <a:ext cx="6933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CC0000"/>
                </a:solidFill>
              </a:rPr>
              <a:t>Jaká data </a:t>
            </a:r>
            <a:r>
              <a:rPr lang="cs-CZ" b="1" dirty="0">
                <a:solidFill>
                  <a:srgbClr val="CC0000"/>
                </a:solidFill>
              </a:rPr>
              <a:t>TI/DI </a:t>
            </a:r>
            <a:r>
              <a:rPr lang="pt-BR" b="1" dirty="0">
                <a:solidFill>
                  <a:srgbClr val="CC0000"/>
                </a:solidFill>
              </a:rPr>
              <a:t>budou obce do DTM předávat?</a:t>
            </a:r>
            <a:endParaRPr lang="cs-CZ" b="1" dirty="0">
              <a:solidFill>
                <a:srgbClr val="CC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640044" y="3116801"/>
            <a:ext cx="1364762" cy="2872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2675906" y="4125200"/>
            <a:ext cx="3264245" cy="2879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álec 2">
            <a:extLst>
              <a:ext uri="{FF2B5EF4-FFF2-40B4-BE49-F238E27FC236}">
                <a16:creationId xmlns:a16="http://schemas.microsoft.com/office/drawing/2014/main" id="{B2DFFCEC-75A9-424E-891A-2CF4B4CBBD2B}"/>
              </a:ext>
            </a:extLst>
          </p:cNvPr>
          <p:cNvSpPr/>
          <p:nvPr/>
        </p:nvSpPr>
        <p:spPr>
          <a:xfrm>
            <a:off x="684213" y="1761657"/>
            <a:ext cx="1727547" cy="3539551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492B174-1631-4B76-95C6-1163D3BDCD96}"/>
              </a:ext>
            </a:extLst>
          </p:cNvPr>
          <p:cNvSpPr txBox="1"/>
          <p:nvPr/>
        </p:nvSpPr>
        <p:spPr>
          <a:xfrm>
            <a:off x="1099593" y="1779615"/>
            <a:ext cx="10087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rgbClr val="FF0000"/>
                </a:solidFill>
              </a:rPr>
              <a:t>Datový sklad DTM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C1DE61D-80E4-4D35-95FC-DB2892B10E0C}"/>
              </a:ext>
            </a:extLst>
          </p:cNvPr>
          <p:cNvSpPr txBox="1"/>
          <p:nvPr/>
        </p:nvSpPr>
        <p:spPr>
          <a:xfrm>
            <a:off x="791721" y="3182779"/>
            <a:ext cx="15679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/>
              <a:t>Dopravní </a:t>
            </a:r>
            <a:r>
              <a:rPr lang="cs-CZ" sz="900" b="1" dirty="0"/>
              <a:t>infrastruktura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A1FB4674-666B-4D46-9F7D-2A80BD4CAEC1}"/>
              </a:ext>
            </a:extLst>
          </p:cNvPr>
          <p:cNvSpPr txBox="1"/>
          <p:nvPr/>
        </p:nvSpPr>
        <p:spPr>
          <a:xfrm>
            <a:off x="763898" y="4145388"/>
            <a:ext cx="1583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/>
              <a:t>Technická </a:t>
            </a:r>
            <a:r>
              <a:rPr lang="cs-CZ" sz="900" b="1" dirty="0"/>
              <a:t>infrastruktura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620C7F13-828E-4ACD-85DB-68736F760179}"/>
              </a:ext>
            </a:extLst>
          </p:cNvPr>
          <p:cNvSpPr/>
          <p:nvPr/>
        </p:nvSpPr>
        <p:spPr>
          <a:xfrm>
            <a:off x="4196278" y="1761657"/>
            <a:ext cx="1629287" cy="2099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36678992-E85A-45D5-B0D6-181B98491CCE}"/>
              </a:ext>
            </a:extLst>
          </p:cNvPr>
          <p:cNvSpPr/>
          <p:nvPr/>
        </p:nvSpPr>
        <p:spPr>
          <a:xfrm>
            <a:off x="6105917" y="2780543"/>
            <a:ext cx="1629287" cy="29785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5666E7A9-37EE-4B06-AD31-9E90827E4197}"/>
              </a:ext>
            </a:extLst>
          </p:cNvPr>
          <p:cNvSpPr txBox="1"/>
          <p:nvPr/>
        </p:nvSpPr>
        <p:spPr>
          <a:xfrm>
            <a:off x="4304816" y="1866177"/>
            <a:ext cx="14193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rgbClr val="FF0000"/>
                </a:solidFill>
              </a:rPr>
              <a:t>Dopravní infrastruktura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84C74BE2-2F9D-45AB-8A62-17287AC22E9B}"/>
              </a:ext>
            </a:extLst>
          </p:cNvPr>
          <p:cNvSpPr txBox="1"/>
          <p:nvPr/>
        </p:nvSpPr>
        <p:spPr>
          <a:xfrm>
            <a:off x="6315892" y="2860177"/>
            <a:ext cx="14193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rgbClr val="FF0000"/>
                </a:solidFill>
              </a:rPr>
              <a:t>Technická infrastruktura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F720AB16-D969-4209-9272-ADEDB7479E7B}"/>
              </a:ext>
            </a:extLst>
          </p:cNvPr>
          <p:cNvSpPr txBox="1"/>
          <p:nvPr/>
        </p:nvSpPr>
        <p:spPr>
          <a:xfrm>
            <a:off x="4236537" y="2179725"/>
            <a:ext cx="148759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cs-CZ" sz="900" dirty="0"/>
              <a:t>Osa komunikace</a:t>
            </a:r>
          </a:p>
          <a:p>
            <a:pPr marL="171450" indent="-171450">
              <a:buFontTx/>
              <a:buChar char="-"/>
            </a:pPr>
            <a:endParaRPr lang="cs-CZ" sz="900" dirty="0"/>
          </a:p>
          <a:p>
            <a:pPr marL="171450" indent="-171450">
              <a:buFontTx/>
              <a:buChar char="-"/>
            </a:pPr>
            <a:r>
              <a:rPr lang="cs-CZ" sz="900" dirty="0"/>
              <a:t>Obvod komunikace</a:t>
            </a:r>
          </a:p>
          <a:p>
            <a:pPr marL="171450" indent="-171450">
              <a:buFontTx/>
              <a:buChar char="-"/>
            </a:pPr>
            <a:endParaRPr lang="cs-CZ" sz="900" dirty="0"/>
          </a:p>
          <a:p>
            <a:pPr marL="171450" indent="-171450">
              <a:buFontTx/>
              <a:buChar char="-"/>
            </a:pPr>
            <a:r>
              <a:rPr lang="cs-CZ" sz="900" dirty="0"/>
              <a:t>Obvod mostu</a:t>
            </a:r>
          </a:p>
          <a:p>
            <a:pPr marL="171450" indent="-171450">
              <a:buFontTx/>
              <a:buChar char="-"/>
            </a:pPr>
            <a:endParaRPr lang="cs-CZ" sz="900" dirty="0"/>
          </a:p>
          <a:p>
            <a:pPr marL="171450" indent="-171450">
              <a:buFontTx/>
              <a:buChar char="-"/>
            </a:pPr>
            <a:r>
              <a:rPr lang="cs-CZ" sz="900" dirty="0"/>
              <a:t>Ochranné pásmo staveb</a:t>
            </a:r>
          </a:p>
          <a:p>
            <a:pPr marL="171450" indent="-171450">
              <a:buFontTx/>
              <a:buChar char="-"/>
            </a:pPr>
            <a:endParaRPr lang="cs-CZ" sz="900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A4638DC5-BCB0-4A47-818B-4B07C204E32B}"/>
              </a:ext>
            </a:extLst>
          </p:cNvPr>
          <p:cNvSpPr txBox="1"/>
          <p:nvPr/>
        </p:nvSpPr>
        <p:spPr>
          <a:xfrm>
            <a:off x="6315892" y="3269883"/>
            <a:ext cx="12933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Elektro a VO</a:t>
            </a:r>
          </a:p>
          <a:p>
            <a:endParaRPr lang="cs-CZ" sz="900" dirty="0"/>
          </a:p>
          <a:p>
            <a:r>
              <a:rPr lang="cs-CZ" sz="900" dirty="0"/>
              <a:t>Vodovod</a:t>
            </a:r>
          </a:p>
          <a:p>
            <a:endParaRPr lang="cs-CZ" sz="900" dirty="0"/>
          </a:p>
          <a:p>
            <a:r>
              <a:rPr lang="cs-CZ" sz="900" dirty="0"/>
              <a:t>Kanalizace</a:t>
            </a:r>
          </a:p>
          <a:p>
            <a:endParaRPr lang="cs-CZ" sz="900" dirty="0"/>
          </a:p>
          <a:p>
            <a:r>
              <a:rPr lang="cs-CZ" sz="900" dirty="0"/>
              <a:t>Plynovod</a:t>
            </a:r>
          </a:p>
          <a:p>
            <a:endParaRPr lang="cs-CZ" sz="900" dirty="0"/>
          </a:p>
          <a:p>
            <a:r>
              <a:rPr lang="cs-CZ" sz="900" dirty="0"/>
              <a:t>Produktovod</a:t>
            </a:r>
          </a:p>
          <a:p>
            <a:endParaRPr lang="cs-CZ" sz="900" dirty="0"/>
          </a:p>
          <a:p>
            <a:r>
              <a:rPr lang="cs-CZ" sz="900" dirty="0"/>
              <a:t>Teplovod</a:t>
            </a:r>
          </a:p>
          <a:p>
            <a:endParaRPr lang="cs-CZ" sz="900" dirty="0"/>
          </a:p>
          <a:p>
            <a:r>
              <a:rPr lang="cs-CZ" sz="900" dirty="0"/>
              <a:t>Ochranná a bezpečnostní pásma</a:t>
            </a:r>
          </a:p>
        </p:txBody>
      </p:sp>
      <p:pic>
        <p:nvPicPr>
          <p:cNvPr id="21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04317A79-F924-43A8-AB5F-FB74FA0D769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ovéPole 21">
            <a:extLst>
              <a:ext uri="{FF2B5EF4-FFF2-40B4-BE49-F238E27FC236}">
                <a16:creationId xmlns:a16="http://schemas.microsoft.com/office/drawing/2014/main" id="{B811797D-4CA1-4228-A22A-F23AD589467C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87C66A3-F49F-43A0-912A-783B4EAFB8F9}"/>
              </a:ext>
            </a:extLst>
          </p:cNvPr>
          <p:cNvSpPr txBox="1"/>
          <p:nvPr/>
        </p:nvSpPr>
        <p:spPr>
          <a:xfrm>
            <a:off x="1300600" y="2336940"/>
            <a:ext cx="426155" cy="234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b="1" dirty="0"/>
              <a:t>ZPS</a:t>
            </a:r>
          </a:p>
        </p:txBody>
      </p:sp>
    </p:spTree>
    <p:extLst>
      <p:ext uri="{BB962C8B-B14F-4D97-AF65-F5344CB8AC3E}">
        <p14:creationId xmlns:p14="http://schemas.microsoft.com/office/powerpoint/2010/main" val="30808416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84213" y="2924175"/>
            <a:ext cx="74168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>
              <a:ea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900" b="1" dirty="0">
              <a:ea typeface="Times New Roman" panose="02020603050405020304" pitchFamily="18" charset="0"/>
            </a:endParaRPr>
          </a:p>
        </p:txBody>
      </p:sp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502053" y="5013324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289312" y="226675"/>
            <a:ext cx="4206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>
                <a:solidFill>
                  <a:srgbClr val="CC0000"/>
                </a:solidFill>
              </a:rPr>
              <a:t>Ukázka DTM – město CHEB</a:t>
            </a:r>
          </a:p>
        </p:txBody>
      </p:sp>
      <p:pic>
        <p:nvPicPr>
          <p:cNvPr id="10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8DD2466C-E52A-4A72-87B7-66945A05F24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356149C-AEAF-4D77-B448-09F094A1073B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C9152C2-4B68-4009-87C1-185A0430EE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7" y="980728"/>
            <a:ext cx="3233558" cy="516511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E41D14F8-A14B-4FE1-A8C9-1806D509D2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5" y="980728"/>
            <a:ext cx="5294082" cy="516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51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84213" y="2924175"/>
            <a:ext cx="74168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dirty="0">
              <a:ea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900" b="1" dirty="0">
              <a:ea typeface="Times New Roman" panose="02020603050405020304" pitchFamily="18" charset="0"/>
            </a:endParaRPr>
          </a:p>
        </p:txBody>
      </p:sp>
      <p:sp>
        <p:nvSpPr>
          <p:cNvPr id="4100" name="Obdélník 2"/>
          <p:cNvSpPr>
            <a:spLocks noChangeArrowheads="1"/>
          </p:cNvSpPr>
          <p:nvPr/>
        </p:nvSpPr>
        <p:spPr bwMode="auto">
          <a:xfrm>
            <a:off x="502053" y="5013324"/>
            <a:ext cx="8388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 b="1" dirty="0"/>
              <a:t> </a:t>
            </a:r>
            <a:endParaRPr lang="cs-CZ" alt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487283" y="229633"/>
            <a:ext cx="3810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>
                <a:solidFill>
                  <a:srgbClr val="CC0000"/>
                </a:solidFill>
              </a:rPr>
              <a:t>Ukázka MODULŮ IS DTM</a:t>
            </a:r>
          </a:p>
        </p:txBody>
      </p:sp>
      <p:pic>
        <p:nvPicPr>
          <p:cNvPr id="8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E7698932-2D23-4B9C-8A20-4DFCA309D8A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07F3938D-C3D9-4672-94D8-05E9F5B6E4C0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B945200-1EC7-4CBE-8DDD-75E32A0777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54" y="908720"/>
            <a:ext cx="5795890" cy="53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071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12115" y="2276872"/>
            <a:ext cx="3119765" cy="200054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cs-CZ" b="1" dirty="0">
                <a:latin typeface="+mn-lt"/>
              </a:rPr>
              <a:t>Děkuji za pozornost</a:t>
            </a:r>
          </a:p>
          <a:p>
            <a:endParaRPr lang="cs-CZ" sz="1800" b="1" dirty="0">
              <a:latin typeface="+mn-lt"/>
            </a:endParaRPr>
          </a:p>
          <a:p>
            <a:endParaRPr lang="cs-CZ" sz="1800" b="1" dirty="0">
              <a:latin typeface="+mn-lt"/>
            </a:endParaRPr>
          </a:p>
          <a:p>
            <a:endParaRPr lang="cs-CZ" sz="1800" b="1" dirty="0">
              <a:latin typeface="+mn-lt"/>
            </a:endParaRPr>
          </a:p>
          <a:p>
            <a:r>
              <a:rPr lang="cs-CZ" sz="1800" b="1" dirty="0">
                <a:solidFill>
                  <a:schemeClr val="accent6"/>
                </a:solidFill>
                <a:latin typeface="+mn-lt"/>
                <a:cs typeface="Arial"/>
              </a:rPr>
              <a:t>  </a:t>
            </a:r>
            <a:r>
              <a:rPr lang="cs-CZ" sz="1400" b="1" dirty="0">
                <a:solidFill>
                  <a:schemeClr val="accent6"/>
                </a:solidFill>
                <a:latin typeface="+mn-lt"/>
                <a:cs typeface="Arial"/>
              </a:rPr>
              <a:t>Ing. Tomáš Nováček</a:t>
            </a:r>
          </a:p>
          <a:p>
            <a:r>
              <a:rPr lang="cs-CZ" sz="1400" b="1" dirty="0">
                <a:solidFill>
                  <a:schemeClr val="accent6"/>
                </a:solidFill>
                <a:latin typeface="+mn-lt"/>
                <a:cs typeface="Arial"/>
              </a:rPr>
              <a:t>          Martina </a:t>
            </a:r>
            <a:r>
              <a:rPr lang="cs-CZ" sz="1400" b="1" err="1">
                <a:solidFill>
                  <a:schemeClr val="accent6"/>
                </a:solidFill>
                <a:latin typeface="+mn-lt"/>
                <a:cs typeface="Arial"/>
              </a:rPr>
              <a:t>Hytychová</a:t>
            </a:r>
            <a:endParaRPr lang="cs-CZ" sz="1400" b="1">
              <a:solidFill>
                <a:schemeClr val="accent6"/>
              </a:solidFill>
              <a:latin typeface="+mn-lt"/>
              <a:cs typeface="Arial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+mn-lt"/>
                <a:cs typeface="Arial"/>
              </a:rPr>
              <a:t>          Odbor informatiky</a:t>
            </a:r>
          </a:p>
        </p:txBody>
      </p:sp>
      <p:pic>
        <p:nvPicPr>
          <p:cNvPr id="7" name="obrázek 1" descr="logo podpis (002)">
            <a:hlinkClick r:id="rId2"/>
            <a:extLst>
              <a:ext uri="{FF2B5EF4-FFF2-40B4-BE49-F238E27FC236}">
                <a16:creationId xmlns:a16="http://schemas.microsoft.com/office/drawing/2014/main" id="{F8D2E7C7-6BBC-4ACB-A3C2-082C67F024F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4" y="230163"/>
            <a:ext cx="938315" cy="46113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F46B8D09-39A6-4EDB-91F1-F520930470B1}"/>
              </a:ext>
            </a:extLst>
          </p:cNvPr>
          <p:cNvSpPr txBox="1"/>
          <p:nvPr/>
        </p:nvSpPr>
        <p:spPr>
          <a:xfrm>
            <a:off x="7416937" y="6256395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Odbor Informatiky</a:t>
            </a:r>
          </a:p>
          <a:p>
            <a:r>
              <a:rPr lang="cs-CZ" sz="1000" dirty="0"/>
              <a:t>Oddělení DTM a GIS</a:t>
            </a:r>
          </a:p>
        </p:txBody>
      </p:sp>
    </p:spTree>
    <p:extLst>
      <p:ext uri="{BB962C8B-B14F-4D97-AF65-F5344CB8AC3E}">
        <p14:creationId xmlns:p14="http://schemas.microsoft.com/office/powerpoint/2010/main" val="797406631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35EF026F3D7FD4393F96B7922F99CCF" ma:contentTypeVersion="9" ma:contentTypeDescription="Vytvoří nový dokument" ma:contentTypeScope="" ma:versionID="d5a26d2b36206aaee29186897d0a553a">
  <xsd:schema xmlns:xsd="http://www.w3.org/2001/XMLSchema" xmlns:xs="http://www.w3.org/2001/XMLSchema" xmlns:p="http://schemas.microsoft.com/office/2006/metadata/properties" xmlns:ns2="b1a1749e-df48-40d3-bcb3-6b452e71db5b" xmlns:ns3="bc58093b-5b4d-483f-af43-48ec60d51fa4" targetNamespace="http://schemas.microsoft.com/office/2006/metadata/properties" ma:root="true" ma:fieldsID="79b4ea253a64a83cd8b89be5b0eade91" ns2:_="" ns3:_="">
    <xsd:import namespace="b1a1749e-df48-40d3-bcb3-6b452e71db5b"/>
    <xsd:import namespace="bc58093b-5b4d-483f-af43-48ec60d51f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a1749e-df48-40d3-bcb3-6b452e71db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Značky obrázků" ma:readOnly="false" ma:fieldId="{5cf76f15-5ced-4ddc-b409-7134ff3c332f}" ma:taxonomyMulti="true" ma:sspId="9a412a42-3967-4216-87ac-101c16cfa5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58093b-5b4d-483f-af43-48ec60d51fa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e1b0b9fb-cce2-471d-9827-7879e5bf637b}" ma:internalName="TaxCatchAll" ma:showField="CatchAllData" ma:web="bc58093b-5b4d-483f-af43-48ec60d51f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c58093b-5b4d-483f-af43-48ec60d51fa4" xsi:nil="true"/>
    <lcf76f155ced4ddcb4097134ff3c332f xmlns="b1a1749e-df48-40d3-bcb3-6b452e71db5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81A4B53-1730-4B8C-AC67-1BA823B14A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a1749e-df48-40d3-bcb3-6b452e71db5b"/>
    <ds:schemaRef ds:uri="bc58093b-5b4d-483f-af43-48ec60d51f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AEA10E-CFA4-4837-BFA9-25251F4E51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ABBA58-E4F2-4B95-8D0D-B1EA216D7217}">
  <ds:schemaRefs>
    <ds:schemaRef ds:uri="http://schemas.microsoft.com/office/2006/metadata/properties"/>
    <ds:schemaRef ds:uri="http://schemas.microsoft.com/office/infopath/2007/PartnerControls"/>
    <ds:schemaRef ds:uri="bc58093b-5b4d-483f-af43-48ec60d51fa4"/>
    <ds:schemaRef ds:uri="b1a1749e-df48-40d3-bcb3-6b452e71db5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18451</TotalTime>
  <Words>653</Words>
  <Application>Microsoft Office PowerPoint</Application>
  <PresentationFormat>Předvádění na obrazovce (4:3)</PresentationFormat>
  <Paragraphs>139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KUKK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Jánská Martina</dc:creator>
  <cp:lastModifiedBy>Nováček Tomáš</cp:lastModifiedBy>
  <cp:revision>661</cp:revision>
  <cp:lastPrinted>2023-03-01T06:17:32Z</cp:lastPrinted>
  <dcterms:created xsi:type="dcterms:W3CDTF">2008-10-22T14:58:58Z</dcterms:created>
  <dcterms:modified xsi:type="dcterms:W3CDTF">2023-10-04T08:17:55Z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0x010100735EF026F3D7FD4393F96B7922F99CCF</vt:lpwstr>
  </property>
  <property fmtid="{D5CDD505-2E9C-101B-9397-08002B2CF9AE}" pid="3" name="MediaServiceImageTags">
    <vt:lpwstr/>
  </property>
</Properties>
</file>